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s/comment1.xml" ContentType="application/vnd.openxmlformats-officedocument.presentationml.comments+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comments" Target="comments/comment1.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6-03-20T10:33:54.556" idx="1">
    <p:pos x="7847" y="4721"/>
    <p:text>See how we used transparent font to highlight step 2</p:text>
    <p:extLst>
      <p:ext uri="{C676402C-5697-4E1C-873F-D02D1690AC5C}">
        <p15:threadingInfo xmlns:p15="http://schemas.microsoft.com/office/powerpoint/2012/main" timeZoneBias="-6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0" name="Shape 190"/>
          <p:cNvSpPr/>
          <p:nvPr>
            <p:ph type="sldImg"/>
          </p:nvPr>
        </p:nvSpPr>
        <p:spPr>
          <a:xfrm>
            <a:off x="1143000" y="685800"/>
            <a:ext cx="4572000" cy="3429000"/>
          </a:xfrm>
          <a:prstGeom prst="rect">
            <a:avLst/>
          </a:prstGeom>
        </p:spPr>
        <p:txBody>
          <a:bodyPr/>
          <a:lstStyle/>
          <a:p>
            <a:pPr/>
          </a:p>
        </p:txBody>
      </p:sp>
      <p:sp>
        <p:nvSpPr>
          <p:cNvPr id="191" name="Shape 19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re et sous-titre avec image">
    <p:spTree>
      <p:nvGrpSpPr>
        <p:cNvPr id="1" name=""/>
        <p:cNvGrpSpPr/>
        <p:nvPr/>
      </p:nvGrpSpPr>
      <p:grpSpPr>
        <a:xfrm>
          <a:off x="0" y="0"/>
          <a:ext cx="0" cy="0"/>
          <a:chOff x="0" y="0"/>
          <a:chExt cx="0" cy="0"/>
        </a:xfrm>
      </p:grpSpPr>
      <p:sp>
        <p:nvSpPr>
          <p:cNvPr id="12" name="Texte du titre"/>
          <p:cNvSpPr txBox="1"/>
          <p:nvPr>
            <p:ph type="title"/>
          </p:nvPr>
        </p:nvSpPr>
        <p:spPr>
          <a:xfrm>
            <a:off x="1463959" y="3432813"/>
            <a:ext cx="21456082" cy="5117123"/>
          </a:xfrm>
          <a:prstGeom prst="rect">
            <a:avLst/>
          </a:prstGeom>
        </p:spPr>
        <p:txBody>
          <a:bodyPr anchor="t"/>
          <a:lstStyle>
            <a:lvl1pPr>
              <a:defRPr>
                <a:solidFill>
                  <a:schemeClr val="accent3">
                    <a:hueOff val="1072396"/>
                    <a:satOff val="5650"/>
                    <a:lumOff val="-11199"/>
                  </a:schemeClr>
                </a:solidFill>
              </a:defRPr>
            </a:lvl1pPr>
          </a:lstStyle>
          <a:p>
            <a:pPr/>
            <a:r>
              <a:t>Texte du titre</a:t>
            </a:r>
          </a:p>
        </p:txBody>
      </p:sp>
      <p:sp>
        <p:nvSpPr>
          <p:cNvPr id="13" name="Texte niveau 1…"/>
          <p:cNvSpPr txBox="1"/>
          <p:nvPr>
            <p:ph type="body" sz="quarter" idx="1"/>
          </p:nvPr>
        </p:nvSpPr>
        <p:spPr>
          <a:xfrm>
            <a:off x="1163381" y="9935309"/>
            <a:ext cx="14716126" cy="2844386"/>
          </a:xfrm>
          <a:prstGeom prst="rect">
            <a:avLst/>
          </a:prstGeom>
        </p:spPr>
        <p:txBody>
          <a:bodyPr/>
          <a:lstStyle>
            <a:lvl1pPr marL="0" indent="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1pPr>
            <a:lvl2pPr marL="0" indent="22860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2pPr>
            <a:lvl3pPr marL="0" indent="45720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3pPr>
            <a:lvl4pPr marL="0" indent="68580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4pPr>
            <a:lvl5pPr marL="0" indent="91440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5pPr>
          </a:lstStyle>
          <a:p>
            <a:pPr/>
            <a:r>
              <a:t>Texte niveau 1</a:t>
            </a:r>
          </a:p>
          <a:p>
            <a:pPr lvl="1"/>
            <a:r>
              <a:t>Texte niveau 2</a:t>
            </a:r>
          </a:p>
          <a:p>
            <a:pPr lvl="2"/>
            <a:r>
              <a:t>Texte niveau 3</a:t>
            </a:r>
          </a:p>
          <a:p>
            <a:pPr lvl="3"/>
            <a:r>
              <a:t>Texte niveau 4</a:t>
            </a:r>
          </a:p>
          <a:p>
            <a:pPr lvl="4"/>
            <a:r>
              <a:t>Texte niveau 5</a:t>
            </a:r>
          </a:p>
        </p:txBody>
      </p:sp>
      <p:sp>
        <p:nvSpPr>
          <p:cNvPr id="14" name="Rectangle"/>
          <p:cNvSpPr/>
          <p:nvPr/>
        </p:nvSpPr>
        <p:spPr>
          <a:xfrm>
            <a:off x="-54551" y="12917434"/>
            <a:ext cx="24475242" cy="848168"/>
          </a:xfrm>
          <a:prstGeom prst="rect">
            <a:avLst/>
          </a:prstGeom>
          <a:ln w="12700">
            <a:miter lim="400000"/>
          </a:ln>
        </p:spPr>
        <p:txBody>
          <a:bodyPr lIns="71437" tIns="71437" rIns="71437" bIns="71437" anchor="ctr"/>
          <a:lstStyle/>
          <a:p>
            <a:pPr>
              <a:defRPr sz="3600">
                <a:solidFill>
                  <a:srgbClr val="000000"/>
                </a:solidFill>
              </a:defRPr>
            </a:pPr>
          </a:p>
        </p:txBody>
      </p:sp>
      <p:sp>
        <p:nvSpPr>
          <p:cNvPr id="15"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102" name="Texte du titre"/>
          <p:cNvSpPr txBox="1"/>
          <p:nvPr>
            <p:ph type="title"/>
          </p:nvPr>
        </p:nvSpPr>
        <p:spPr>
          <a:xfrm>
            <a:off x="4387453" y="357187"/>
            <a:ext cx="15609094" cy="3036095"/>
          </a:xfrm>
          <a:prstGeom prst="rect">
            <a:avLst/>
          </a:prstGeom>
        </p:spPr>
        <p:txBody>
          <a:bodyPr/>
          <a:lstStyle>
            <a:lvl1pPr algn="ctr"/>
          </a:lstStyle>
          <a:p>
            <a:pPr/>
            <a:r>
              <a:t>Texte du titre</a:t>
            </a:r>
          </a:p>
        </p:txBody>
      </p:sp>
      <p:sp>
        <p:nvSpPr>
          <p:cNvPr id="103" name="Texte niveau 1…"/>
          <p:cNvSpPr txBox="1"/>
          <p:nvPr>
            <p:ph type="body" idx="1"/>
          </p:nvPr>
        </p:nvSpPr>
        <p:spPr>
          <a:xfrm>
            <a:off x="4387453" y="3643312"/>
            <a:ext cx="15609094" cy="8840392"/>
          </a:xfrm>
          <a:prstGeom prst="rect">
            <a:avLst/>
          </a:prstGeom>
        </p:spPr>
        <p:txBody>
          <a:bodyPr anchor="ctr"/>
          <a:lstStyle>
            <a:lvl1pPr marL="587828" indent="-587828">
              <a:spcBef>
                <a:spcPts val="5900"/>
              </a:spcBef>
              <a:defRPr sz="4800">
                <a:solidFill>
                  <a:srgbClr val="000000"/>
                </a:solidFill>
              </a:defRPr>
            </a:lvl1pPr>
            <a:lvl2pPr marL="930728" indent="-587828">
              <a:spcBef>
                <a:spcPts val="5900"/>
              </a:spcBef>
              <a:defRPr sz="4800">
                <a:solidFill>
                  <a:srgbClr val="000000"/>
                </a:solidFill>
              </a:defRPr>
            </a:lvl2pPr>
            <a:lvl3pPr marL="1476828" indent="-587828">
              <a:spcBef>
                <a:spcPts val="5900"/>
              </a:spcBef>
              <a:defRPr sz="4800">
                <a:solidFill>
                  <a:srgbClr val="000000"/>
                </a:solidFill>
              </a:defRPr>
            </a:lvl3pPr>
            <a:lvl4pPr marL="1921328" indent="-587828">
              <a:spcBef>
                <a:spcPts val="5900"/>
              </a:spcBef>
              <a:defRPr sz="4800">
                <a:solidFill>
                  <a:srgbClr val="000000"/>
                </a:solidFill>
              </a:defRPr>
            </a:lvl4pPr>
            <a:lvl5pPr marL="2365828" indent="-587828">
              <a:spcBef>
                <a:spcPts val="5900"/>
              </a:spcBef>
              <a:defRPr sz="4800">
                <a:solidFill>
                  <a:srgbClr val="000000"/>
                </a:solidFill>
              </a:defRPr>
            </a:lvl5pPr>
          </a:lstStyle>
          <a:p>
            <a:pPr/>
            <a:r>
              <a:t>Texte niveau 1</a:t>
            </a:r>
          </a:p>
          <a:p>
            <a:pPr lvl="1"/>
            <a:r>
              <a:t>Texte niveau 2</a:t>
            </a:r>
          </a:p>
          <a:p>
            <a:pPr lvl="2"/>
            <a:r>
              <a:t>Texte niveau 3</a:t>
            </a:r>
          </a:p>
          <a:p>
            <a:pPr lvl="3"/>
            <a:r>
              <a:t>Texte niveau 4</a:t>
            </a:r>
          </a:p>
          <a:p>
            <a:pPr lvl="4"/>
            <a:r>
              <a:t>Texte niveau 5</a:t>
            </a:r>
          </a:p>
        </p:txBody>
      </p:sp>
      <p:sp>
        <p:nvSpPr>
          <p:cNvPr id="10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0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112" name="subway2.png"/>
          <p:cNvSpPr/>
          <p:nvPr>
            <p:ph type="pic" idx="21"/>
          </p:nvPr>
        </p:nvSpPr>
        <p:spPr>
          <a:xfrm>
            <a:off x="-2323418" y="2958161"/>
            <a:ext cx="14514356" cy="9649359"/>
          </a:xfrm>
          <a:prstGeom prst="rect">
            <a:avLst/>
          </a:prstGeom>
        </p:spPr>
        <p:txBody>
          <a:bodyPr lIns="91439" tIns="45719" rIns="91439" bIns="45719">
            <a:noAutofit/>
          </a:bodyPr>
          <a:lstStyle/>
          <a:p>
            <a:pPr/>
          </a:p>
        </p:txBody>
      </p:sp>
      <p:sp>
        <p:nvSpPr>
          <p:cNvPr id="113" name="Texte du titre"/>
          <p:cNvSpPr txBox="1"/>
          <p:nvPr>
            <p:ph type="title"/>
          </p:nvPr>
        </p:nvSpPr>
        <p:spPr>
          <a:prstGeom prst="rect">
            <a:avLst/>
          </a:prstGeom>
        </p:spPr>
        <p:txBody>
          <a:bodyPr/>
          <a:lstStyle/>
          <a:p>
            <a:pPr/>
            <a:r>
              <a:t>Texte du titre</a:t>
            </a:r>
          </a:p>
        </p:txBody>
      </p:sp>
      <p:sp>
        <p:nvSpPr>
          <p:cNvPr id="114" name="Texte niveau 1…"/>
          <p:cNvSpPr txBox="1"/>
          <p:nvPr>
            <p:ph type="body" sz="half"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11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bg>
      <p:bgPr>
        <a:solidFill>
          <a:srgbClr val="49384D"/>
        </a:solidFill>
      </p:bgPr>
    </p:bg>
    <p:spTree>
      <p:nvGrpSpPr>
        <p:cNvPr id="1" name=""/>
        <p:cNvGrpSpPr/>
        <p:nvPr/>
      </p:nvGrpSpPr>
      <p:grpSpPr>
        <a:xfrm>
          <a:off x="0" y="0"/>
          <a:ext cx="0" cy="0"/>
          <a:chOff x="0" y="0"/>
          <a:chExt cx="0" cy="0"/>
        </a:xfrm>
      </p:grpSpPr>
      <p:sp>
        <p:nvSpPr>
          <p:cNvPr id="122" name="louvre1.png"/>
          <p:cNvSpPr/>
          <p:nvPr>
            <p:ph type="pic" sz="half" idx="21"/>
          </p:nvPr>
        </p:nvSpPr>
        <p:spPr>
          <a:xfrm>
            <a:off x="12513468" y="4098726"/>
            <a:ext cx="7500939" cy="11251407"/>
          </a:xfrm>
          <a:prstGeom prst="rect">
            <a:avLst/>
          </a:prstGeom>
        </p:spPr>
        <p:txBody>
          <a:bodyPr lIns="91439" tIns="45719" rIns="91439" bIns="45719">
            <a:noAutofit/>
          </a:bodyPr>
          <a:lstStyle/>
          <a:p>
            <a:pPr/>
          </a:p>
        </p:txBody>
      </p:sp>
      <p:sp>
        <p:nvSpPr>
          <p:cNvPr id="123" name="boat_seine.png"/>
          <p:cNvSpPr/>
          <p:nvPr>
            <p:ph type="pic" sz="quarter" idx="22"/>
          </p:nvPr>
        </p:nvSpPr>
        <p:spPr>
          <a:xfrm>
            <a:off x="12151816" y="892968"/>
            <a:ext cx="8224243" cy="5482829"/>
          </a:xfrm>
          <a:prstGeom prst="rect">
            <a:avLst/>
          </a:prstGeom>
        </p:spPr>
        <p:txBody>
          <a:bodyPr lIns="91439" tIns="45719" rIns="91439" bIns="45719">
            <a:noAutofit/>
          </a:bodyPr>
          <a:lstStyle/>
          <a:p>
            <a:pPr/>
          </a:p>
        </p:txBody>
      </p:sp>
      <p:sp>
        <p:nvSpPr>
          <p:cNvPr id="124" name="duotone (1).png"/>
          <p:cNvSpPr/>
          <p:nvPr>
            <p:ph type="pic" idx="23"/>
          </p:nvPr>
        </p:nvSpPr>
        <p:spPr>
          <a:xfrm>
            <a:off x="-565912" y="892968"/>
            <a:ext cx="17407668" cy="11572876"/>
          </a:xfrm>
          <a:prstGeom prst="rect">
            <a:avLst/>
          </a:prstGeom>
        </p:spPr>
        <p:txBody>
          <a:bodyPr lIns="91439" tIns="45719" rIns="91439" bIns="45719">
            <a:noAutofit/>
          </a:bodyPr>
          <a:lstStyle/>
          <a:p>
            <a:pPr/>
          </a:p>
        </p:txBody>
      </p:sp>
      <p:sp>
        <p:nvSpPr>
          <p:cNvPr id="12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2" name="-Gilles Allain"/>
          <p:cNvSpPr txBox="1"/>
          <p:nvPr>
            <p:ph type="body" sz="quarter" idx="21"/>
          </p:nvPr>
        </p:nvSpPr>
        <p:spPr>
          <a:xfrm>
            <a:off x="4833937" y="8947546"/>
            <a:ext cx="14716126" cy="660798"/>
          </a:xfrm>
          <a:prstGeom prst="rect">
            <a:avLst/>
          </a:prstGeom>
        </p:spPr>
        <p:txBody>
          <a:bodyPr>
            <a:spAutoFit/>
          </a:bodyPr>
          <a:lstStyle>
            <a:lvl1pPr marL="0" indent="0" algn="ctr">
              <a:spcBef>
                <a:spcPts val="0"/>
              </a:spcBef>
              <a:buSzTx/>
              <a:buNone/>
              <a:defRPr i="1" sz="3200">
                <a:solidFill>
                  <a:srgbClr val="FFFFFF"/>
                </a:solidFill>
                <a:latin typeface="Helvetica Light"/>
                <a:ea typeface="Helvetica Light"/>
                <a:cs typeface="Helvetica Light"/>
                <a:sym typeface="Helvetica Light"/>
              </a:defRPr>
            </a:lvl1pPr>
          </a:lstStyle>
          <a:p>
            <a:pPr/>
            <a:r>
              <a:t>-Gilles Allain</a:t>
            </a:r>
          </a:p>
        </p:txBody>
      </p:sp>
      <p:sp>
        <p:nvSpPr>
          <p:cNvPr id="133" name="« Saisissez une citation ici. »"/>
          <p:cNvSpPr txBox="1"/>
          <p:nvPr>
            <p:ph type="body" sz="quarter" idx="22"/>
          </p:nvPr>
        </p:nvSpPr>
        <p:spPr>
          <a:xfrm>
            <a:off x="4833937" y="5134079"/>
            <a:ext cx="14716126" cy="965201"/>
          </a:xfrm>
          <a:prstGeom prst="rect">
            <a:avLst/>
          </a:prstGeom>
        </p:spPr>
        <p:txBody>
          <a:bodyPr anchor="ctr">
            <a:spAutoFit/>
          </a:bodyPr>
          <a:lstStyle>
            <a:lvl1pPr marL="0" indent="0" algn="ctr">
              <a:spcBef>
                <a:spcPts val="0"/>
              </a:spcBef>
              <a:buSzTx/>
              <a:buNone/>
              <a:defRPr i="1" sz="5200">
                <a:latin typeface="Montserrat SemiBold"/>
                <a:ea typeface="Montserrat SemiBold"/>
                <a:cs typeface="Montserrat SemiBold"/>
                <a:sym typeface="Montserrat SemiBold"/>
              </a:defRPr>
            </a:lvl1pPr>
          </a:lstStyle>
          <a:p>
            <a:pPr/>
            <a:r>
              <a:t>« Saisissez une citation ici. » </a:t>
            </a:r>
          </a:p>
        </p:txBody>
      </p:sp>
      <p:sp>
        <p:nvSpPr>
          <p:cNvPr id="13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000000"/>
        </a:solidFill>
      </p:bgPr>
    </p:bg>
    <p:spTree>
      <p:nvGrpSpPr>
        <p:cNvPr id="1" name=""/>
        <p:cNvGrpSpPr/>
        <p:nvPr/>
      </p:nvGrpSpPr>
      <p:grpSpPr>
        <a:xfrm>
          <a:off x="0" y="0"/>
          <a:ext cx="0" cy="0"/>
          <a:chOff x="0" y="0"/>
          <a:chExt cx="0" cy="0"/>
        </a:xfrm>
      </p:grpSpPr>
      <p:sp>
        <p:nvSpPr>
          <p:cNvPr id="142" name="duotone (1).png"/>
          <p:cNvSpPr/>
          <p:nvPr>
            <p:ph type="pic" idx="21"/>
          </p:nvPr>
        </p:nvSpPr>
        <p:spPr>
          <a:xfrm>
            <a:off x="3347350" y="1133813"/>
            <a:ext cx="17689381" cy="11760162"/>
          </a:xfrm>
          <a:prstGeom prst="rect">
            <a:avLst/>
          </a:prstGeom>
        </p:spPr>
        <p:txBody>
          <a:bodyPr lIns="91439" tIns="45719" rIns="91439" bIns="45719">
            <a:noAutofit/>
          </a:bodyPr>
          <a:lstStyle/>
          <a:p>
            <a:pPr/>
          </a:p>
        </p:txBody>
      </p:sp>
      <p:sp>
        <p:nvSpPr>
          <p:cNvPr id="14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2">
    <p:bg>
      <p:bgPr>
        <a:solidFill>
          <a:srgbClr val="000000"/>
        </a:solidFill>
      </p:bgPr>
    </p:bg>
    <p:spTree>
      <p:nvGrpSpPr>
        <p:cNvPr id="1" name=""/>
        <p:cNvGrpSpPr/>
        <p:nvPr/>
      </p:nvGrpSpPr>
      <p:grpSpPr>
        <a:xfrm>
          <a:off x="0" y="0"/>
          <a:ext cx="0" cy="0"/>
          <a:chOff x="0" y="0"/>
          <a:chExt cx="0" cy="0"/>
        </a:xfrm>
      </p:grpSpPr>
      <p:sp>
        <p:nvSpPr>
          <p:cNvPr id="150" name="subway2.png"/>
          <p:cNvSpPr/>
          <p:nvPr>
            <p:ph type="pic" sz="half" idx="21"/>
          </p:nvPr>
        </p:nvSpPr>
        <p:spPr>
          <a:xfrm>
            <a:off x="13248103" y="3706494"/>
            <a:ext cx="10386949" cy="6905397"/>
          </a:xfrm>
          <a:prstGeom prst="rect">
            <a:avLst/>
          </a:prstGeom>
        </p:spPr>
        <p:txBody>
          <a:bodyPr lIns="91439" tIns="45719" rIns="91439" bIns="45719">
            <a:noAutofit/>
          </a:bodyPr>
          <a:lstStyle/>
          <a:p>
            <a:pPr/>
          </a:p>
        </p:txBody>
      </p:sp>
      <p:pic>
        <p:nvPicPr>
          <p:cNvPr id="151" name="boat_seine.png" descr="boat_seine.png"/>
          <p:cNvPicPr>
            <a:picLocks noChangeAspect="1"/>
          </p:cNvPicPr>
          <p:nvPr/>
        </p:nvPicPr>
        <p:blipFill>
          <a:blip r:embed="rId2">
            <a:extLst/>
          </a:blip>
          <a:srcRect l="0" t="138" r="0" b="138"/>
          <a:stretch>
            <a:fillRect/>
          </a:stretch>
        </p:blipFill>
        <p:spPr>
          <a:xfrm>
            <a:off x="1201848" y="3706494"/>
            <a:ext cx="10386434" cy="6905055"/>
          </a:xfrm>
          <a:prstGeom prst="rect">
            <a:avLst/>
          </a:prstGeom>
          <a:ln w="12700">
            <a:miter lim="400000"/>
          </a:ln>
        </p:spPr>
      </p:pic>
      <p:sp>
        <p:nvSpPr>
          <p:cNvPr id="15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p:bg>
      <p:bgPr>
        <a:gradFill flip="none" rotWithShape="1">
          <a:gsLst>
            <a:gs pos="0">
              <a:srgbClr val="1DBFBF"/>
            </a:gs>
            <a:gs pos="100000">
              <a:srgbClr val="246148"/>
            </a:gs>
          </a:gsLst>
          <a:lin ang="5400000" scaled="0"/>
        </a:gradFill>
      </p:bgPr>
    </p:bg>
    <p:spTree>
      <p:nvGrpSpPr>
        <p:cNvPr id="1" name=""/>
        <p:cNvGrpSpPr/>
        <p:nvPr/>
      </p:nvGrpSpPr>
      <p:grpSpPr>
        <a:xfrm>
          <a:off x="0" y="0"/>
          <a:ext cx="0" cy="0"/>
          <a:chOff x="0" y="0"/>
          <a:chExt cx="0" cy="0"/>
        </a:xfrm>
      </p:grpSpPr>
      <p:sp>
        <p:nvSpPr>
          <p:cNvPr id="15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copie">
    <p:bg>
      <p:bgPr>
        <a:gradFill flip="none" rotWithShape="1">
          <a:gsLst>
            <a:gs pos="908">
              <a:srgbClr val="1DBFBF"/>
            </a:gs>
            <a:gs pos="76652">
              <a:srgbClr val="EB8039"/>
            </a:gs>
            <a:gs pos="91956">
              <a:srgbClr val="49384D"/>
            </a:gs>
          </a:gsLst>
          <a:lin ang="5400000" scaled="0"/>
        </a:gradFill>
      </p:bgPr>
    </p:bg>
    <p:spTree>
      <p:nvGrpSpPr>
        <p:cNvPr id="1" name=""/>
        <p:cNvGrpSpPr/>
        <p:nvPr/>
      </p:nvGrpSpPr>
      <p:grpSpPr>
        <a:xfrm>
          <a:off x="0" y="0"/>
          <a:ext cx="0" cy="0"/>
          <a:chOff x="0" y="0"/>
          <a:chExt cx="0" cy="0"/>
        </a:xfrm>
      </p:grpSpPr>
      <p:sp>
        <p:nvSpPr>
          <p:cNvPr id="16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pecial">
    <p:bg>
      <p:bgPr>
        <a:solidFill>
          <a:srgbClr val="246148"/>
        </a:solidFill>
      </p:bgPr>
    </p:bg>
    <p:spTree>
      <p:nvGrpSpPr>
        <p:cNvPr id="1" name=""/>
        <p:cNvGrpSpPr/>
        <p:nvPr/>
      </p:nvGrpSpPr>
      <p:grpSpPr>
        <a:xfrm>
          <a:off x="0" y="0"/>
          <a:ext cx="0" cy="0"/>
          <a:chOff x="0" y="0"/>
          <a:chExt cx="0" cy="0"/>
        </a:xfrm>
      </p:grpSpPr>
      <p:sp>
        <p:nvSpPr>
          <p:cNvPr id="173"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texte">
    <p:bg>
      <p:bgPr>
        <a:solidFill>
          <a:srgbClr val="49384D"/>
        </a:solidFill>
      </p:bgPr>
    </p:bg>
    <p:spTree>
      <p:nvGrpSpPr>
        <p:cNvPr id="1" name=""/>
        <p:cNvGrpSpPr/>
        <p:nvPr/>
      </p:nvGrpSpPr>
      <p:grpSpPr>
        <a:xfrm>
          <a:off x="0" y="0"/>
          <a:ext cx="0" cy="0"/>
          <a:chOff x="0" y="0"/>
          <a:chExt cx="0" cy="0"/>
        </a:xfrm>
      </p:grpSpPr>
      <p:sp>
        <p:nvSpPr>
          <p:cNvPr id="181" name="Texte du titre"/>
          <p:cNvSpPr txBox="1"/>
          <p:nvPr>
            <p:ph type="title"/>
          </p:nvPr>
        </p:nvSpPr>
        <p:spPr>
          <a:xfrm>
            <a:off x="4833937" y="136442"/>
            <a:ext cx="14716126" cy="2579983"/>
          </a:xfrm>
          <a:prstGeom prst="rect">
            <a:avLst/>
          </a:prstGeom>
        </p:spPr>
        <p:txBody>
          <a:bodyPr/>
          <a:lstStyle>
            <a:lvl1pPr algn="ctr">
              <a:defRPr>
                <a:solidFill>
                  <a:srgbClr val="EFB129"/>
                </a:solidFill>
              </a:defRPr>
            </a:lvl1pPr>
          </a:lstStyle>
          <a:p>
            <a:pPr/>
            <a:r>
              <a:t>Texte du titre</a:t>
            </a:r>
          </a:p>
        </p:txBody>
      </p:sp>
      <p:sp>
        <p:nvSpPr>
          <p:cNvPr id="182" name="Numéro de diapositive"/>
          <p:cNvSpPr txBox="1"/>
          <p:nvPr>
            <p:ph type="sldNum" sz="quarter" idx="2"/>
          </p:nvPr>
        </p:nvSpPr>
        <p:spPr>
          <a:prstGeom prst="rect">
            <a:avLst/>
          </a:prstGeom>
        </p:spPr>
        <p:txBody>
          <a:bodyPr/>
          <a:lstStyle/>
          <a:p>
            <a:pPr/>
            <a:fld id="{86CB4B4D-7CA3-9044-876B-883B54F8677D}" type="slidenum"/>
          </a:p>
        </p:txBody>
      </p:sp>
      <p:sp>
        <p:nvSpPr>
          <p:cNvPr id="183" name="Texte niveau 1…"/>
          <p:cNvSpPr txBox="1"/>
          <p:nvPr>
            <p:ph type="body" idx="1"/>
          </p:nvPr>
        </p:nvSpPr>
        <p:spPr>
          <a:xfrm>
            <a:off x="3487082" y="3187793"/>
            <a:ext cx="17409836" cy="9360324"/>
          </a:xfrm>
          <a:prstGeom prst="rect">
            <a:avLst/>
          </a:prstGeom>
        </p:spPr>
        <p:txBody>
          <a:bodyPr/>
          <a:lstStyle>
            <a:lvl1pPr marL="0" indent="0">
              <a:spcBef>
                <a:spcPts val="5900"/>
              </a:spcBef>
              <a:buSzTx/>
              <a:buNone/>
              <a:defRPr sz="4800">
                <a:solidFill>
                  <a:srgbClr val="EB8039"/>
                </a:solidFill>
              </a:defRPr>
            </a:lvl1pPr>
            <a:lvl2pPr marL="0" indent="228600">
              <a:spcBef>
                <a:spcPts val="5900"/>
              </a:spcBef>
              <a:buSzTx/>
              <a:buNone/>
              <a:defRPr sz="4800">
                <a:solidFill>
                  <a:srgbClr val="EB8039"/>
                </a:solidFill>
              </a:defRPr>
            </a:lvl2pPr>
            <a:lvl3pPr marL="0" indent="457200">
              <a:spcBef>
                <a:spcPts val="5900"/>
              </a:spcBef>
              <a:buSzTx/>
              <a:buNone/>
              <a:defRPr sz="4800">
                <a:solidFill>
                  <a:srgbClr val="EB8039"/>
                </a:solidFill>
              </a:defRPr>
            </a:lvl3pPr>
            <a:lvl4pPr marL="0" indent="685800">
              <a:spcBef>
                <a:spcPts val="5900"/>
              </a:spcBef>
              <a:buSzTx/>
              <a:buNone/>
              <a:defRPr sz="4800">
                <a:solidFill>
                  <a:srgbClr val="EB8039"/>
                </a:solidFill>
              </a:defRPr>
            </a:lvl4pPr>
            <a:lvl5pPr marL="0" indent="914400">
              <a:spcBef>
                <a:spcPts val="5900"/>
              </a:spcBef>
              <a:buSzTx/>
              <a:buNone/>
              <a:defRPr sz="4800">
                <a:solidFill>
                  <a:srgbClr val="EB8039"/>
                </a:solidFill>
              </a:defRPr>
            </a:lvl5pPr>
          </a:lstStyle>
          <a:p>
            <a:pPr/>
            <a:r>
              <a:t>Texte niveau 1</a:t>
            </a:r>
          </a:p>
          <a:p>
            <a:pPr lvl="1"/>
            <a:r>
              <a:t>Texte niveau 2</a:t>
            </a:r>
          </a:p>
          <a:p>
            <a:pPr lvl="2"/>
            <a:r>
              <a:t>Texte niveau 3</a:t>
            </a:r>
          </a:p>
          <a:p>
            <a:pPr lvl="3"/>
            <a:r>
              <a:t>Texte niveau 4</a:t>
            </a:r>
          </a:p>
          <a:p>
            <a:pPr lvl="4"/>
            <a:r>
              <a:t>Texte niveau 5</a:t>
            </a:r>
          </a:p>
        </p:txBody>
      </p:sp>
      <p:sp>
        <p:nvSpPr>
          <p:cNvPr id="184" name="Rectangle"/>
          <p:cNvSpPr/>
          <p:nvPr/>
        </p:nvSpPr>
        <p:spPr>
          <a:xfrm>
            <a:off x="-7640" y="2483573"/>
            <a:ext cx="24855102" cy="349916"/>
          </a:xfrm>
          <a:prstGeom prst="rect">
            <a:avLst/>
          </a:prstGeom>
          <a:blipFill>
            <a:blip r:embed="rId2"/>
          </a:blipFill>
          <a:ln w="12700">
            <a:miter lim="400000"/>
          </a:ln>
        </p:spPr>
        <p:txBody>
          <a:bodyPr lIns="71437" tIns="71437" rIns="71437" bIns="71437" anchor="ctr"/>
          <a:lstStyle/>
          <a:p>
            <a:pPr>
              <a:defRPr sz="3600">
                <a:solidFill>
                  <a:srgbClr val="EFB129"/>
                </a:solidFill>
              </a:defRPr>
            </a:pP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sous-titre">
    <p:spTree>
      <p:nvGrpSpPr>
        <p:cNvPr id="1" name=""/>
        <p:cNvGrpSpPr/>
        <p:nvPr/>
      </p:nvGrpSpPr>
      <p:grpSpPr>
        <a:xfrm>
          <a:off x="0" y="0"/>
          <a:ext cx="0" cy="0"/>
          <a:chOff x="0" y="0"/>
          <a:chExt cx="0" cy="0"/>
        </a:xfrm>
      </p:grpSpPr>
      <p:sp>
        <p:nvSpPr>
          <p:cNvPr id="23" name="Rectangle"/>
          <p:cNvSpPr/>
          <p:nvPr/>
        </p:nvSpPr>
        <p:spPr>
          <a:xfrm>
            <a:off x="-54551" y="12917434"/>
            <a:ext cx="24475242" cy="848168"/>
          </a:xfrm>
          <a:prstGeom prst="rect">
            <a:avLst/>
          </a:prstGeom>
          <a:ln w="12700">
            <a:miter lim="400000"/>
          </a:ln>
        </p:spPr>
        <p:txBody>
          <a:bodyPr lIns="71437" tIns="71437" rIns="71437" bIns="71437" anchor="ctr"/>
          <a:lstStyle/>
          <a:p>
            <a:pPr>
              <a:defRPr sz="3600">
                <a:solidFill>
                  <a:srgbClr val="000000"/>
                </a:solidFill>
              </a:defRPr>
            </a:pPr>
          </a:p>
        </p:txBody>
      </p:sp>
      <p:sp>
        <p:nvSpPr>
          <p:cNvPr id="24"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25" name="Numéro de diapositive"/>
          <p:cNvSpPr txBox="1"/>
          <p:nvPr>
            <p:ph type="sldNum" sz="quarter" idx="2"/>
          </p:nvPr>
        </p:nvSpPr>
        <p:spPr>
          <a:prstGeom prst="rect">
            <a:avLst/>
          </a:prstGeom>
        </p:spPr>
        <p:txBody>
          <a:bodyPr/>
          <a:lstStyle/>
          <a:p>
            <a:pPr/>
            <a:fld id="{86CB4B4D-7CA3-9044-876B-883B54F8677D}" type="slidenum"/>
          </a:p>
        </p:txBody>
      </p:sp>
      <p:sp>
        <p:nvSpPr>
          <p:cNvPr id="26" name="Texte niveau 1…"/>
          <p:cNvSpPr txBox="1"/>
          <p:nvPr>
            <p:ph type="body" sz="quarter" idx="1"/>
          </p:nvPr>
        </p:nvSpPr>
        <p:spPr>
          <a:xfrm>
            <a:off x="4833937" y="8197453"/>
            <a:ext cx="14716126" cy="2844385"/>
          </a:xfrm>
          <a:prstGeom prst="rect">
            <a:avLst/>
          </a:prstGeom>
        </p:spPr>
        <p:txBody>
          <a:bodyPr/>
          <a:lstStyle>
            <a:lvl1pPr marL="0" indent="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1pPr>
            <a:lvl2pPr marL="0" indent="22860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2pPr>
            <a:lvl3pPr marL="0" indent="45720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3pPr>
            <a:lvl4pPr marL="0" indent="68580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4pPr>
            <a:lvl5pPr marL="0" indent="914400">
              <a:spcBef>
                <a:spcPts val="0"/>
              </a:spcBef>
              <a:buSzTx/>
              <a:buNone/>
              <a:defRPr sz="6600">
                <a:solidFill>
                  <a:schemeClr val="accent6">
                    <a:hueOff val="178658"/>
                    <a:satOff val="-2415"/>
                    <a:lumOff val="-35555"/>
                  </a:schemeClr>
                </a:solidFill>
                <a:latin typeface="Montserrat SemiBold"/>
                <a:ea typeface="Montserrat SemiBold"/>
                <a:cs typeface="Montserrat SemiBold"/>
                <a:sym typeface="Montserrat SemiBold"/>
              </a:defRPr>
            </a:lvl5pPr>
          </a:lstStyle>
          <a:p>
            <a:pPr/>
            <a:r>
              <a:t>Texte niveau 1</a:t>
            </a:r>
          </a:p>
          <a:p>
            <a:pPr lvl="1"/>
            <a:r>
              <a:t>Texte niveau 2</a:t>
            </a:r>
          </a:p>
          <a:p>
            <a:pPr lvl="2"/>
            <a:r>
              <a:t>Texte niveau 3</a:t>
            </a:r>
          </a:p>
          <a:p>
            <a:pPr lvl="3"/>
            <a:r>
              <a:t>Texte niveau 4</a:t>
            </a:r>
          </a:p>
          <a:p>
            <a:pPr lvl="4"/>
            <a:r>
              <a:t>Texte niveau 5</a:t>
            </a:r>
          </a:p>
        </p:txBody>
      </p:sp>
      <p:sp>
        <p:nvSpPr>
          <p:cNvPr id="27" name="Texte du titre"/>
          <p:cNvSpPr txBox="1"/>
          <p:nvPr>
            <p:ph type="title"/>
          </p:nvPr>
        </p:nvSpPr>
        <p:spPr>
          <a:xfrm>
            <a:off x="2366919" y="3483933"/>
            <a:ext cx="19632303" cy="1976271"/>
          </a:xfrm>
          <a:prstGeom prst="rect">
            <a:avLst/>
          </a:prstGeom>
        </p:spPr>
        <p:txBody>
          <a:bodyPr anchor="b"/>
          <a:lstStyle>
            <a:lvl1pPr algn="ctr"/>
          </a:lstStyle>
          <a:p>
            <a:pPr/>
            <a:r>
              <a:t>Texte du titre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sous-titre v2">
    <p:spTree>
      <p:nvGrpSpPr>
        <p:cNvPr id="1" name=""/>
        <p:cNvGrpSpPr/>
        <p:nvPr/>
      </p:nvGrpSpPr>
      <p:grpSpPr>
        <a:xfrm>
          <a:off x="0" y="0"/>
          <a:ext cx="0" cy="0"/>
          <a:chOff x="0" y="0"/>
          <a:chExt cx="0" cy="0"/>
        </a:xfrm>
      </p:grpSpPr>
      <p:sp>
        <p:nvSpPr>
          <p:cNvPr id="34" name="Rectangle"/>
          <p:cNvSpPr/>
          <p:nvPr/>
        </p:nvSpPr>
        <p:spPr>
          <a:xfrm>
            <a:off x="-54551" y="12917434"/>
            <a:ext cx="24475242" cy="848168"/>
          </a:xfrm>
          <a:prstGeom prst="rect">
            <a:avLst/>
          </a:prstGeom>
          <a:ln w="12700">
            <a:miter lim="400000"/>
          </a:ln>
        </p:spPr>
        <p:txBody>
          <a:bodyPr lIns="71437" tIns="71437" rIns="71437" bIns="71437" anchor="ctr"/>
          <a:lstStyle/>
          <a:p>
            <a:pPr>
              <a:defRPr sz="3600">
                <a:solidFill>
                  <a:srgbClr val="000000"/>
                </a:solidFill>
              </a:defRPr>
            </a:pPr>
          </a:p>
        </p:txBody>
      </p:sp>
      <p:sp>
        <p:nvSpPr>
          <p:cNvPr id="35"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36" name="Numéro de diapositive"/>
          <p:cNvSpPr txBox="1"/>
          <p:nvPr>
            <p:ph type="sldNum" sz="quarter" idx="2"/>
          </p:nvPr>
        </p:nvSpPr>
        <p:spPr>
          <a:prstGeom prst="rect">
            <a:avLst/>
          </a:prstGeom>
        </p:spPr>
        <p:txBody>
          <a:bodyPr/>
          <a:lstStyle/>
          <a:p>
            <a:pPr/>
            <a:fld id="{86CB4B4D-7CA3-9044-876B-883B54F8677D}" type="slidenum"/>
          </a:p>
        </p:txBody>
      </p:sp>
      <p:sp>
        <p:nvSpPr>
          <p:cNvPr id="37" name="Texte du titre"/>
          <p:cNvSpPr txBox="1"/>
          <p:nvPr>
            <p:ph type="title"/>
          </p:nvPr>
        </p:nvSpPr>
        <p:spPr>
          <a:xfrm>
            <a:off x="2366919" y="3483933"/>
            <a:ext cx="19632303" cy="1976271"/>
          </a:xfrm>
          <a:prstGeom prst="rect">
            <a:avLst/>
          </a:prstGeom>
        </p:spPr>
        <p:txBody>
          <a:bodyPr anchor="b"/>
          <a:lstStyle/>
          <a:p>
            <a:pPr/>
            <a:r>
              <a:t>Texte du titre</a:t>
            </a:r>
          </a:p>
        </p:txBody>
      </p:sp>
      <p:sp>
        <p:nvSpPr>
          <p:cNvPr id="38" name="Texte niveau 1…"/>
          <p:cNvSpPr txBox="1"/>
          <p:nvPr/>
        </p:nvSpPr>
        <p:spPr>
          <a:xfrm>
            <a:off x="2326994" y="6580448"/>
            <a:ext cx="14716126" cy="459318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lvl1pPr algn="l" defTabSz="714732">
              <a:defRPr sz="5742">
                <a:solidFill>
                  <a:schemeClr val="accent6">
                    <a:hueOff val="178658"/>
                    <a:satOff val="-2415"/>
                    <a:lumOff val="-35555"/>
                  </a:schemeClr>
                </a:solidFill>
                <a:latin typeface="Montserrat SemiBold"/>
                <a:ea typeface="Montserrat SemiBold"/>
                <a:cs typeface="Montserrat SemiBold"/>
                <a:sym typeface="Montserrat SemiBold"/>
              </a:defRPr>
            </a:lvl1pPr>
            <a:lvl2pPr indent="198881" algn="l" defTabSz="714732">
              <a:defRPr sz="5742">
                <a:solidFill>
                  <a:schemeClr val="accent6">
                    <a:hueOff val="178658"/>
                    <a:satOff val="-2415"/>
                    <a:lumOff val="-35555"/>
                  </a:schemeClr>
                </a:solidFill>
                <a:latin typeface="Montserrat SemiBold"/>
                <a:ea typeface="Montserrat SemiBold"/>
                <a:cs typeface="Montserrat SemiBold"/>
                <a:sym typeface="Montserrat SemiBold"/>
              </a:defRPr>
            </a:lvl2pPr>
            <a:lvl3pPr indent="397763" algn="l" defTabSz="714732">
              <a:defRPr sz="5742">
                <a:solidFill>
                  <a:schemeClr val="accent6">
                    <a:hueOff val="178658"/>
                    <a:satOff val="-2415"/>
                    <a:lumOff val="-35555"/>
                  </a:schemeClr>
                </a:solidFill>
                <a:latin typeface="Montserrat SemiBold"/>
                <a:ea typeface="Montserrat SemiBold"/>
                <a:cs typeface="Montserrat SemiBold"/>
                <a:sym typeface="Montserrat SemiBold"/>
              </a:defRPr>
            </a:lvl3pPr>
            <a:lvl4pPr indent="596645" algn="l" defTabSz="714732">
              <a:defRPr sz="5742">
                <a:solidFill>
                  <a:schemeClr val="accent6">
                    <a:hueOff val="178658"/>
                    <a:satOff val="-2415"/>
                    <a:lumOff val="-35555"/>
                  </a:schemeClr>
                </a:solidFill>
                <a:latin typeface="Montserrat SemiBold"/>
                <a:ea typeface="Montserrat SemiBold"/>
                <a:cs typeface="Montserrat SemiBold"/>
                <a:sym typeface="Montserrat SemiBold"/>
              </a:defRPr>
            </a:lvl4pPr>
            <a:lvl5pPr indent="795527" algn="l" defTabSz="714732">
              <a:defRPr sz="5742">
                <a:solidFill>
                  <a:schemeClr val="accent6">
                    <a:hueOff val="178658"/>
                    <a:satOff val="-2415"/>
                    <a:lumOff val="-35555"/>
                  </a:schemeClr>
                </a:solidFill>
                <a:latin typeface="Montserrat SemiBold"/>
                <a:ea typeface="Montserrat SemiBold"/>
                <a:cs typeface="Montserrat SemiBold"/>
                <a:sym typeface="Montserrat SemiBold"/>
              </a:defRPr>
            </a:lvl5pPr>
          </a:lstStyle>
          <a:p>
            <a:pPr/>
            <a:r>
              <a:t>Texte niveau 1</a:t>
            </a:r>
          </a:p>
          <a:p>
            <a:pPr lvl="1"/>
            <a:r>
              <a:t>Texte niveau 2</a:t>
            </a:r>
          </a:p>
          <a:p>
            <a:pPr lvl="2"/>
            <a:r>
              <a:t>Texte niveau 3</a:t>
            </a:r>
          </a:p>
          <a:p>
            <a:pPr lvl="3"/>
            <a:r>
              <a:t>Texte niveau 4</a:t>
            </a:r>
          </a:p>
          <a:p>
            <a:pPr lvl="4"/>
            <a:r>
              <a:t>Texte niveau 5</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e">
    <p:spTree>
      <p:nvGrpSpPr>
        <p:cNvPr id="1" name=""/>
        <p:cNvGrpSpPr/>
        <p:nvPr/>
      </p:nvGrpSpPr>
      <p:grpSpPr>
        <a:xfrm>
          <a:off x="0" y="0"/>
          <a:ext cx="0" cy="0"/>
          <a:chOff x="0" y="0"/>
          <a:chExt cx="0" cy="0"/>
        </a:xfrm>
      </p:grpSpPr>
      <p:sp>
        <p:nvSpPr>
          <p:cNvPr id="45" name="boat_seine2.png"/>
          <p:cNvSpPr/>
          <p:nvPr>
            <p:ph type="pic" idx="21"/>
          </p:nvPr>
        </p:nvSpPr>
        <p:spPr>
          <a:xfrm>
            <a:off x="4659907" y="1836685"/>
            <a:ext cx="15064011" cy="10042674"/>
          </a:xfrm>
          <a:prstGeom prst="rect">
            <a:avLst/>
          </a:prstGeom>
        </p:spPr>
        <p:txBody>
          <a:bodyPr lIns="91439" tIns="45719" rIns="91439" bIns="45719">
            <a:noAutofit/>
          </a:bodyPr>
          <a:lstStyle/>
          <a:p>
            <a:pPr/>
          </a:p>
        </p:txBody>
      </p:sp>
      <p:sp>
        <p:nvSpPr>
          <p:cNvPr id="46" name="Texte"/>
          <p:cNvSpPr txBox="1"/>
          <p:nvPr/>
        </p:nvSpPr>
        <p:spPr>
          <a:xfrm>
            <a:off x="11332399" y="11490660"/>
            <a:ext cx="1719202" cy="1006476"/>
          </a:xfrm>
          <a:prstGeom prst="rect">
            <a:avLst/>
          </a:prstGeom>
          <a:ln w="12700">
            <a:miter lim="400000"/>
          </a:ln>
        </p:spPr>
        <p:txBody>
          <a:bodyPr wrap="none" lIns="71437" tIns="71437" rIns="71437" bIns="71437" anchor="ctr">
            <a:spAutoFit/>
          </a:bodyPr>
          <a:lstStyle/>
          <a:p>
            <a:pPr>
              <a:defRPr>
                <a:solidFill>
                  <a:schemeClr val="accent5">
                    <a:hueOff val="243052"/>
                    <a:satOff val="19712"/>
                    <a:lumOff val="-10957"/>
                  </a:schemeClr>
                </a:solidFill>
                <a:latin typeface="Open Sans"/>
                <a:ea typeface="Open Sans"/>
                <a:cs typeface="Open Sans"/>
                <a:sym typeface="Open Sans"/>
              </a:defRPr>
            </a:pPr>
          </a:p>
        </p:txBody>
      </p:sp>
      <p:sp>
        <p:nvSpPr>
          <p:cNvPr id="47" name="Texte du titre"/>
          <p:cNvSpPr txBox="1"/>
          <p:nvPr>
            <p:ph type="title"/>
          </p:nvPr>
        </p:nvSpPr>
        <p:spPr>
          <a:xfrm>
            <a:off x="224988" y="535187"/>
            <a:ext cx="23788397" cy="1690153"/>
          </a:xfrm>
          <a:prstGeom prst="rect">
            <a:avLst/>
          </a:prstGeom>
        </p:spPr>
        <p:txBody>
          <a:bodyPr/>
          <a:lstStyle>
            <a:lvl1pPr algn="ctr"/>
          </a:lstStyle>
          <a:p>
            <a:pPr/>
            <a:r>
              <a:t>Texte du titre</a:t>
            </a:r>
          </a:p>
        </p:txBody>
      </p:sp>
      <p:sp>
        <p:nvSpPr>
          <p:cNvPr id="4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texte">
    <p:bg>
      <p:bgPr>
        <a:solidFill>
          <a:srgbClr val="FFFFFF"/>
        </a:solidFill>
      </p:bgPr>
    </p:bg>
    <p:spTree>
      <p:nvGrpSpPr>
        <p:cNvPr id="1" name=""/>
        <p:cNvGrpSpPr/>
        <p:nvPr/>
      </p:nvGrpSpPr>
      <p:grpSpPr>
        <a:xfrm>
          <a:off x="0" y="0"/>
          <a:ext cx="0" cy="0"/>
          <a:chOff x="0" y="0"/>
          <a:chExt cx="0" cy="0"/>
        </a:xfrm>
      </p:grpSpPr>
      <p:sp>
        <p:nvSpPr>
          <p:cNvPr id="55" name="Texte du titre"/>
          <p:cNvSpPr txBox="1"/>
          <p:nvPr>
            <p:ph type="title"/>
          </p:nvPr>
        </p:nvSpPr>
        <p:spPr>
          <a:xfrm>
            <a:off x="4833937" y="136442"/>
            <a:ext cx="14716126" cy="2579983"/>
          </a:xfrm>
          <a:prstGeom prst="rect">
            <a:avLst/>
          </a:prstGeom>
        </p:spPr>
        <p:txBody>
          <a:bodyPr/>
          <a:lstStyle>
            <a:lvl1pPr algn="ctr"/>
          </a:lstStyle>
          <a:p>
            <a:pPr/>
            <a:r>
              <a:t>Texte du titre</a:t>
            </a:r>
          </a:p>
        </p:txBody>
      </p:sp>
      <p:sp>
        <p:nvSpPr>
          <p:cNvPr id="56" name="Numéro de diapositive"/>
          <p:cNvSpPr txBox="1"/>
          <p:nvPr>
            <p:ph type="sldNum" sz="quarter" idx="2"/>
          </p:nvPr>
        </p:nvSpPr>
        <p:spPr>
          <a:prstGeom prst="rect">
            <a:avLst/>
          </a:prstGeom>
        </p:spPr>
        <p:txBody>
          <a:bodyPr/>
          <a:lstStyle/>
          <a:p>
            <a:pPr/>
            <a:fld id="{86CB4B4D-7CA3-9044-876B-883B54F8677D}" type="slidenum"/>
          </a:p>
        </p:txBody>
      </p:sp>
      <p:sp>
        <p:nvSpPr>
          <p:cNvPr id="57" name="Texte niveau 1…"/>
          <p:cNvSpPr txBox="1"/>
          <p:nvPr>
            <p:ph type="body" idx="1"/>
          </p:nvPr>
        </p:nvSpPr>
        <p:spPr>
          <a:xfrm>
            <a:off x="3004404" y="2941773"/>
            <a:ext cx="18831014" cy="9606343"/>
          </a:xfrm>
          <a:prstGeom prst="rect">
            <a:avLst/>
          </a:prstGeom>
        </p:spPr>
        <p:txBody>
          <a:bodyPr/>
          <a:lstStyle>
            <a:lvl1pPr marL="0" indent="0">
              <a:spcBef>
                <a:spcPts val="5900"/>
              </a:spcBef>
              <a:buSzTx/>
              <a:buNone/>
              <a:defRPr sz="4800">
                <a:solidFill>
                  <a:srgbClr val="000000"/>
                </a:solidFill>
              </a:defRPr>
            </a:lvl1pPr>
            <a:lvl2pPr marL="0" indent="228600">
              <a:spcBef>
                <a:spcPts val="5900"/>
              </a:spcBef>
              <a:buSzTx/>
              <a:buNone/>
              <a:defRPr sz="4800">
                <a:solidFill>
                  <a:srgbClr val="000000"/>
                </a:solidFill>
              </a:defRPr>
            </a:lvl2pPr>
            <a:lvl3pPr marL="0" indent="457200">
              <a:spcBef>
                <a:spcPts val="5900"/>
              </a:spcBef>
              <a:buSzTx/>
              <a:buNone/>
              <a:defRPr sz="4800">
                <a:solidFill>
                  <a:srgbClr val="000000"/>
                </a:solidFill>
              </a:defRPr>
            </a:lvl3pPr>
            <a:lvl4pPr marL="0" indent="685800">
              <a:spcBef>
                <a:spcPts val="5900"/>
              </a:spcBef>
              <a:buSzTx/>
              <a:buNone/>
              <a:defRPr sz="4800">
                <a:solidFill>
                  <a:srgbClr val="000000"/>
                </a:solidFill>
              </a:defRPr>
            </a:lvl4pPr>
            <a:lvl5pPr marL="0" indent="914400">
              <a:spcBef>
                <a:spcPts val="5900"/>
              </a:spcBef>
              <a:buSzTx/>
              <a:buNone/>
              <a:defRPr sz="4800">
                <a:solidFill>
                  <a:srgbClr val="000000"/>
                </a:solidFill>
              </a:defRPr>
            </a:lvl5pPr>
          </a:lstStyle>
          <a:p>
            <a:pPr/>
            <a:r>
              <a:t>Texte niveau 1</a:t>
            </a:r>
          </a:p>
          <a:p>
            <a:pPr lvl="1"/>
            <a:r>
              <a:t>Texte niveau 2</a:t>
            </a:r>
          </a:p>
          <a:p>
            <a:pPr lvl="2"/>
            <a:r>
              <a:t>Texte niveau 3</a:t>
            </a:r>
          </a:p>
          <a:p>
            <a:pPr lvl="3"/>
            <a:r>
              <a:t>Texte niveau 4</a:t>
            </a:r>
          </a:p>
          <a:p>
            <a:pPr lvl="4"/>
            <a:r>
              <a:t>Texte niveau 5</a:t>
            </a:r>
          </a:p>
        </p:txBody>
      </p:sp>
      <p:sp>
        <p:nvSpPr>
          <p:cNvPr id="58" name="Rectangle"/>
          <p:cNvSpPr/>
          <p:nvPr/>
        </p:nvSpPr>
        <p:spPr>
          <a:xfrm>
            <a:off x="-7640" y="2483573"/>
            <a:ext cx="24855102" cy="88882"/>
          </a:xfrm>
          <a:prstGeom prst="rect">
            <a:avLst/>
          </a:prstGeom>
          <a:solidFill>
            <a:srgbClr val="0F3471"/>
          </a:solidFill>
          <a:ln w="12700">
            <a:miter lim="400000"/>
          </a:ln>
        </p:spPr>
        <p:txBody>
          <a:bodyPr lIns="71437" tIns="71437" rIns="71437" bIns="71437" anchor="ctr"/>
          <a:lstStyle/>
          <a:p>
            <a:pPr>
              <a:defRPr sz="3600">
                <a:solidFill>
                  <a:schemeClr val="accent5">
                    <a:hueOff val="243052"/>
                    <a:satOff val="19712"/>
                    <a:lumOff val="-10957"/>
                  </a:schemeClr>
                </a:solidFill>
              </a:defRPr>
            </a:pPr>
          </a:p>
        </p:txBody>
      </p:sp>
      <p:pic>
        <p:nvPicPr>
          <p:cNvPr id="59" name="barre_bas_2022.png" descr="barre_bas_2022.png"/>
          <p:cNvPicPr>
            <a:picLocks noChangeAspect="1"/>
          </p:cNvPicPr>
          <p:nvPr/>
        </p:nvPicPr>
        <p:blipFill>
          <a:blip r:embed="rId2">
            <a:extLst/>
          </a:blip>
          <a:stretch>
            <a:fillRect/>
          </a:stretch>
        </p:blipFill>
        <p:spPr>
          <a:xfrm>
            <a:off x="1458" y="12954000"/>
            <a:ext cx="24384001" cy="762000"/>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texte vide">
    <p:spTree>
      <p:nvGrpSpPr>
        <p:cNvPr id="1" name=""/>
        <p:cNvGrpSpPr/>
        <p:nvPr/>
      </p:nvGrpSpPr>
      <p:grpSpPr>
        <a:xfrm>
          <a:off x="0" y="0"/>
          <a:ext cx="0" cy="0"/>
          <a:chOff x="0" y="0"/>
          <a:chExt cx="0" cy="0"/>
        </a:xfrm>
      </p:grpSpPr>
      <p:sp>
        <p:nvSpPr>
          <p:cNvPr id="66"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67" name="Numéro de diapositive"/>
          <p:cNvSpPr txBox="1"/>
          <p:nvPr>
            <p:ph type="sldNum" sz="quarter" idx="2"/>
          </p:nvPr>
        </p:nvSpPr>
        <p:spPr>
          <a:prstGeom prst="rect">
            <a:avLst/>
          </a:prstGeom>
        </p:spPr>
        <p:txBody>
          <a:bodyPr/>
          <a:lstStyle/>
          <a:p>
            <a:pPr/>
            <a:fld id="{86CB4B4D-7CA3-9044-876B-883B54F8677D}" type="slidenum"/>
          </a:p>
        </p:txBody>
      </p:sp>
      <p:sp>
        <p:nvSpPr>
          <p:cNvPr id="68" name="Texte du titre"/>
          <p:cNvSpPr txBox="1"/>
          <p:nvPr>
            <p:ph type="title"/>
          </p:nvPr>
        </p:nvSpPr>
        <p:spPr>
          <a:xfrm>
            <a:off x="3063734" y="4505861"/>
            <a:ext cx="18256532" cy="1786067"/>
          </a:xfrm>
          <a:prstGeom prst="rect">
            <a:avLst/>
          </a:prstGeom>
        </p:spPr>
        <p:txBody>
          <a:bodyPr/>
          <a:lstStyle/>
          <a:p>
            <a:pPr/>
            <a:r>
              <a:t>Texte du titre</a:t>
            </a:r>
          </a:p>
        </p:txBody>
      </p:sp>
      <p:sp>
        <p:nvSpPr>
          <p:cNvPr id="69" name="Texte du titre"/>
          <p:cNvSpPr txBox="1"/>
          <p:nvPr/>
        </p:nvSpPr>
        <p:spPr>
          <a:xfrm>
            <a:off x="3063734" y="6522912"/>
            <a:ext cx="18256532" cy="1786068"/>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normAutofit fontScale="100000" lnSpcReduction="0"/>
          </a:bodyPr>
          <a:lstStyle>
            <a:lvl1pPr algn="l">
              <a:spcBef>
                <a:spcPts val="1600"/>
              </a:spcBef>
              <a:defRPr sz="6600">
                <a:solidFill>
                  <a:srgbClr val="0F3471"/>
                </a:solidFill>
                <a:latin typeface="+mn-lt"/>
                <a:ea typeface="+mn-ea"/>
                <a:cs typeface="+mn-cs"/>
                <a:sym typeface="Montserrat Bold"/>
              </a:defRPr>
            </a:lvl1pPr>
          </a:lstStyle>
          <a:p>
            <a:pPr/>
            <a:r>
              <a:t>Texte du titre</a:t>
            </a:r>
          </a:p>
        </p:txBody>
      </p:sp>
      <p:sp>
        <p:nvSpPr>
          <p:cNvPr id="70" name="Texte du titre"/>
          <p:cNvSpPr txBox="1"/>
          <p:nvPr/>
        </p:nvSpPr>
        <p:spPr>
          <a:xfrm>
            <a:off x="3063734" y="8264331"/>
            <a:ext cx="18256532" cy="178606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lvl1pPr algn="l">
              <a:defRPr sz="5800">
                <a:solidFill>
                  <a:srgbClr val="6442C9"/>
                </a:solidFill>
                <a:latin typeface="+mn-lt"/>
                <a:ea typeface="+mn-ea"/>
                <a:cs typeface="+mn-cs"/>
                <a:sym typeface="Montserrat Bold"/>
              </a:defRPr>
            </a:lvl1pPr>
          </a:lstStyle>
          <a:p>
            <a:pPr/>
            <a:r>
              <a:t>Texte du titre</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de">
    <p:spTree>
      <p:nvGrpSpPr>
        <p:cNvPr id="1" name=""/>
        <p:cNvGrpSpPr/>
        <p:nvPr/>
      </p:nvGrpSpPr>
      <p:grpSpPr>
        <a:xfrm>
          <a:off x="0" y="0"/>
          <a:ext cx="0" cy="0"/>
          <a:chOff x="0" y="0"/>
          <a:chExt cx="0" cy="0"/>
        </a:xfrm>
      </p:grpSpPr>
      <p:sp>
        <p:nvSpPr>
          <p:cNvPr id="77" name="Texte niveau 1…"/>
          <p:cNvSpPr txBox="1"/>
          <p:nvPr>
            <p:ph type="body" idx="1"/>
          </p:nvPr>
        </p:nvSpPr>
        <p:spPr>
          <a:xfrm>
            <a:off x="733644" y="991289"/>
            <a:ext cx="23230908" cy="11171255"/>
          </a:xfrm>
          <a:prstGeom prst="rect">
            <a:avLst/>
          </a:prstGeom>
        </p:spPr>
        <p:txBody>
          <a:bodyPr/>
          <a:lstStyle>
            <a:lvl1pPr marL="0" indent="0">
              <a:spcBef>
                <a:spcPts val="5900"/>
              </a:spcBef>
              <a:buSzTx/>
              <a:buNone/>
              <a:defRPr b="1">
                <a:solidFill>
                  <a:srgbClr val="313741"/>
                </a:solidFill>
                <a:latin typeface="Courier"/>
                <a:ea typeface="Courier"/>
                <a:cs typeface="Courier"/>
                <a:sym typeface="Courier"/>
              </a:defRPr>
            </a:lvl1pPr>
            <a:lvl2pPr marL="0" indent="228600">
              <a:spcBef>
                <a:spcPts val="5900"/>
              </a:spcBef>
              <a:buSzTx/>
              <a:buNone/>
              <a:defRPr b="1">
                <a:solidFill>
                  <a:srgbClr val="313741"/>
                </a:solidFill>
                <a:latin typeface="Courier"/>
                <a:ea typeface="Courier"/>
                <a:cs typeface="Courier"/>
                <a:sym typeface="Courier"/>
              </a:defRPr>
            </a:lvl2pPr>
            <a:lvl3pPr marL="0" indent="457200">
              <a:spcBef>
                <a:spcPts val="5900"/>
              </a:spcBef>
              <a:buSzTx/>
              <a:buNone/>
              <a:defRPr b="1">
                <a:solidFill>
                  <a:srgbClr val="313741"/>
                </a:solidFill>
                <a:latin typeface="Courier"/>
                <a:ea typeface="Courier"/>
                <a:cs typeface="Courier"/>
                <a:sym typeface="Courier"/>
              </a:defRPr>
            </a:lvl3pPr>
            <a:lvl4pPr marL="0" indent="685800">
              <a:spcBef>
                <a:spcPts val="5900"/>
              </a:spcBef>
              <a:buSzTx/>
              <a:buNone/>
              <a:defRPr b="1">
                <a:solidFill>
                  <a:srgbClr val="313741"/>
                </a:solidFill>
                <a:latin typeface="Courier"/>
                <a:ea typeface="Courier"/>
                <a:cs typeface="Courier"/>
                <a:sym typeface="Courier"/>
              </a:defRPr>
            </a:lvl4pPr>
            <a:lvl5pPr marL="0" indent="914400">
              <a:spcBef>
                <a:spcPts val="5900"/>
              </a:spcBef>
              <a:buSzTx/>
              <a:buNone/>
              <a:defRPr b="1">
                <a:solidFill>
                  <a:srgbClr val="313741"/>
                </a:solidFill>
                <a:latin typeface="Courier"/>
                <a:ea typeface="Courier"/>
                <a:cs typeface="Courier"/>
                <a:sym typeface="Courier"/>
              </a:defRPr>
            </a:lvl5pPr>
          </a:lstStyle>
          <a:p>
            <a:pPr/>
            <a:r>
              <a:t>Texte niveau 1</a:t>
            </a:r>
          </a:p>
          <a:p>
            <a:pPr lvl="1"/>
            <a:r>
              <a:t>Texte niveau 2</a:t>
            </a:r>
          </a:p>
          <a:p>
            <a:pPr lvl="2"/>
            <a:r>
              <a:t>Texte niveau 3</a:t>
            </a:r>
          </a:p>
          <a:p>
            <a:pPr lvl="3"/>
            <a:r>
              <a:t>Texte niveau 4</a:t>
            </a:r>
          </a:p>
          <a:p>
            <a:pPr lvl="4"/>
            <a:r>
              <a:t>Texte niveau 5</a:t>
            </a:r>
          </a:p>
        </p:txBody>
      </p:sp>
      <p:sp>
        <p:nvSpPr>
          <p:cNvPr id="7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p:spTree>
      <p:nvGrpSpPr>
        <p:cNvPr id="1" name=""/>
        <p:cNvGrpSpPr/>
        <p:nvPr/>
      </p:nvGrpSpPr>
      <p:grpSpPr>
        <a:xfrm>
          <a:off x="0" y="0"/>
          <a:ext cx="0" cy="0"/>
          <a:chOff x="0" y="0"/>
          <a:chExt cx="0" cy="0"/>
        </a:xfrm>
      </p:grpSpPr>
      <p:sp>
        <p:nvSpPr>
          <p:cNvPr id="85" name="Texte du titre"/>
          <p:cNvSpPr txBox="1"/>
          <p:nvPr>
            <p:ph type="title"/>
          </p:nvPr>
        </p:nvSpPr>
        <p:spPr>
          <a:xfrm>
            <a:off x="1355816" y="3438815"/>
            <a:ext cx="21672368" cy="6838370"/>
          </a:xfrm>
          <a:prstGeom prst="rect">
            <a:avLst/>
          </a:prstGeom>
        </p:spPr>
        <p:txBody>
          <a:bodyPr/>
          <a:lstStyle>
            <a:lvl1pPr algn="ctr"/>
          </a:lstStyle>
          <a:p>
            <a:pPr/>
            <a:r>
              <a:t>Texte du titre</a:t>
            </a:r>
          </a:p>
        </p:txBody>
      </p:sp>
      <p:sp>
        <p:nvSpPr>
          <p:cNvPr id="8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Ha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 name="Texte du titre"/>
          <p:cNvSpPr txBox="1"/>
          <p:nvPr>
            <p:ph type="title"/>
          </p:nvPr>
        </p:nvSpPr>
        <p:spPr>
          <a:xfrm>
            <a:off x="4387453" y="681903"/>
            <a:ext cx="15609094" cy="1558056"/>
          </a:xfrm>
          <a:prstGeom prst="rect">
            <a:avLst/>
          </a:prstGeom>
        </p:spPr>
        <p:txBody>
          <a:bodyPr/>
          <a:lstStyle>
            <a:lvl1pPr algn="ctr"/>
          </a:lstStyle>
          <a:p>
            <a:pPr/>
            <a:r>
              <a:t>Texte du titre</a:t>
            </a:r>
          </a:p>
        </p:txBody>
      </p:sp>
      <p:sp>
        <p:nvSpPr>
          <p:cNvPr id="9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9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e du titre"/>
          <p:cNvSpPr txBox="1"/>
          <p:nvPr>
            <p:ph type="title"/>
          </p:nvPr>
        </p:nvSpPr>
        <p:spPr>
          <a:xfrm>
            <a:off x="869652" y="842825"/>
            <a:ext cx="19756913" cy="189716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Texte du titre</a:t>
            </a:r>
          </a:p>
        </p:txBody>
      </p:sp>
      <p:sp>
        <p:nvSpPr>
          <p:cNvPr id="3" name="Texte niveau 1…"/>
          <p:cNvSpPr txBox="1"/>
          <p:nvPr>
            <p:ph type="body" idx="1"/>
          </p:nvPr>
        </p:nvSpPr>
        <p:spPr>
          <a:xfrm>
            <a:off x="11773210" y="3241056"/>
            <a:ext cx="11297987" cy="908343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4" name="Rectangle"/>
          <p:cNvSpPr/>
          <p:nvPr/>
        </p:nvSpPr>
        <p:spPr>
          <a:xfrm>
            <a:off x="-4949" y="12917434"/>
            <a:ext cx="24393896" cy="848168"/>
          </a:xfrm>
          <a:prstGeom prst="rect">
            <a:avLst/>
          </a:prstGeom>
          <a:ln w="12700">
            <a:miter lim="400000"/>
          </a:ln>
        </p:spPr>
        <p:txBody>
          <a:bodyPr lIns="71437" tIns="71437" rIns="71437" bIns="71437" anchor="ctr"/>
          <a:lstStyle/>
          <a:p>
            <a:pPr>
              <a:defRPr sz="3600">
                <a:solidFill>
                  <a:srgbClr val="000000"/>
                </a:solidFill>
              </a:defRPr>
            </a:pPr>
          </a:p>
        </p:txBody>
      </p:sp>
      <p:sp>
        <p:nvSpPr>
          <p:cNvPr id="5" name="Numéro de diapositive"/>
          <p:cNvSpPr txBox="1"/>
          <p:nvPr>
            <p:ph type="sldNum" sz="quarter" idx="2"/>
          </p:nvPr>
        </p:nvSpPr>
        <p:spPr>
          <a:xfrm>
            <a:off x="11962649" y="13019484"/>
            <a:ext cx="440843" cy="485776"/>
          </a:xfrm>
          <a:prstGeom prst="rect">
            <a:avLst/>
          </a:prstGeom>
          <a:ln w="12700">
            <a:miter lim="400000"/>
          </a:ln>
        </p:spPr>
        <p:txBody>
          <a:bodyPr wrap="none" lIns="71437" tIns="71437" rIns="71437" bIns="71437">
            <a:spAutoFit/>
          </a:bodyPr>
          <a:lstStyle>
            <a:lvl1pPr>
              <a:defRPr sz="2200">
                <a:latin typeface="Montserrat Regular"/>
                <a:ea typeface="Montserrat Regular"/>
                <a:cs typeface="Montserrat Regular"/>
                <a:sym typeface="Montserrat Regular"/>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transition xmlns:p14="http://schemas.microsoft.com/office/powerpoint/2010/main" spd="med" advClick="1"/>
  <p:txStyles>
    <p:titleStyle>
      <a:lvl1pPr marL="0" marR="0" indent="0" algn="l" defTabSz="821531" rtl="0" latinLnBrk="0">
        <a:lnSpc>
          <a:spcPct val="100000"/>
        </a:lnSpc>
        <a:spcBef>
          <a:spcPts val="0"/>
        </a:spcBef>
        <a:spcAft>
          <a:spcPts val="0"/>
        </a:spcAft>
        <a:buClrTx/>
        <a:buSzTx/>
        <a:buFontTx/>
        <a:buNone/>
        <a:tabLst/>
        <a:defRPr b="0" baseline="0" cap="none" i="0" spc="0" strike="noStrike" sz="10600" u="none">
          <a:solidFill>
            <a:srgbClr val="1958BF"/>
          </a:solidFill>
          <a:uFillTx/>
          <a:latin typeface="+mn-lt"/>
          <a:ea typeface="+mn-ea"/>
          <a:cs typeface="+mn-cs"/>
          <a:sym typeface="Montserrat Bold"/>
        </a:defRPr>
      </a:lvl1pPr>
      <a:lvl2pPr marL="0" marR="0" indent="228600" algn="l" defTabSz="821531" rtl="0" latinLnBrk="0">
        <a:lnSpc>
          <a:spcPct val="100000"/>
        </a:lnSpc>
        <a:spcBef>
          <a:spcPts val="0"/>
        </a:spcBef>
        <a:spcAft>
          <a:spcPts val="0"/>
        </a:spcAft>
        <a:buClrTx/>
        <a:buSzTx/>
        <a:buFontTx/>
        <a:buNone/>
        <a:tabLst/>
        <a:defRPr b="0" baseline="0" cap="none" i="0" spc="0" strike="noStrike" sz="10600" u="none">
          <a:solidFill>
            <a:srgbClr val="1958BF"/>
          </a:solidFill>
          <a:uFillTx/>
          <a:latin typeface="+mn-lt"/>
          <a:ea typeface="+mn-ea"/>
          <a:cs typeface="+mn-cs"/>
          <a:sym typeface="Montserrat Bold"/>
        </a:defRPr>
      </a:lvl2pPr>
      <a:lvl3pPr marL="0" marR="0" indent="457200" algn="l" defTabSz="821531" rtl="0" latinLnBrk="0">
        <a:lnSpc>
          <a:spcPct val="100000"/>
        </a:lnSpc>
        <a:spcBef>
          <a:spcPts val="0"/>
        </a:spcBef>
        <a:spcAft>
          <a:spcPts val="0"/>
        </a:spcAft>
        <a:buClrTx/>
        <a:buSzTx/>
        <a:buFontTx/>
        <a:buNone/>
        <a:tabLst/>
        <a:defRPr b="0" baseline="0" cap="none" i="0" spc="0" strike="noStrike" sz="10600" u="none">
          <a:solidFill>
            <a:srgbClr val="1958BF"/>
          </a:solidFill>
          <a:uFillTx/>
          <a:latin typeface="+mn-lt"/>
          <a:ea typeface="+mn-ea"/>
          <a:cs typeface="+mn-cs"/>
          <a:sym typeface="Montserrat Bold"/>
        </a:defRPr>
      </a:lvl3pPr>
      <a:lvl4pPr marL="0" marR="0" indent="685800" algn="l" defTabSz="821531" rtl="0" latinLnBrk="0">
        <a:lnSpc>
          <a:spcPct val="100000"/>
        </a:lnSpc>
        <a:spcBef>
          <a:spcPts val="0"/>
        </a:spcBef>
        <a:spcAft>
          <a:spcPts val="0"/>
        </a:spcAft>
        <a:buClrTx/>
        <a:buSzTx/>
        <a:buFontTx/>
        <a:buNone/>
        <a:tabLst/>
        <a:defRPr b="0" baseline="0" cap="none" i="0" spc="0" strike="noStrike" sz="10600" u="none">
          <a:solidFill>
            <a:srgbClr val="1958BF"/>
          </a:solidFill>
          <a:uFillTx/>
          <a:latin typeface="+mn-lt"/>
          <a:ea typeface="+mn-ea"/>
          <a:cs typeface="+mn-cs"/>
          <a:sym typeface="Montserrat Bold"/>
        </a:defRPr>
      </a:lvl4pPr>
      <a:lvl5pPr marL="0" marR="0" indent="914400" algn="l" defTabSz="821531" rtl="0" latinLnBrk="0">
        <a:lnSpc>
          <a:spcPct val="100000"/>
        </a:lnSpc>
        <a:spcBef>
          <a:spcPts val="0"/>
        </a:spcBef>
        <a:spcAft>
          <a:spcPts val="0"/>
        </a:spcAft>
        <a:buClrTx/>
        <a:buSzTx/>
        <a:buFontTx/>
        <a:buNone/>
        <a:tabLst/>
        <a:defRPr b="0" baseline="0" cap="none" i="0" spc="0" strike="noStrike" sz="10600" u="none">
          <a:solidFill>
            <a:srgbClr val="1958BF"/>
          </a:solidFill>
          <a:uFillTx/>
          <a:latin typeface="+mn-lt"/>
          <a:ea typeface="+mn-ea"/>
          <a:cs typeface="+mn-cs"/>
          <a:sym typeface="Montserrat Bold"/>
        </a:defRPr>
      </a:lvl5pPr>
      <a:lvl6pPr marL="0" marR="0" indent="1143000" algn="l" defTabSz="821531" rtl="0" latinLnBrk="0">
        <a:lnSpc>
          <a:spcPct val="100000"/>
        </a:lnSpc>
        <a:spcBef>
          <a:spcPts val="0"/>
        </a:spcBef>
        <a:spcAft>
          <a:spcPts val="0"/>
        </a:spcAft>
        <a:buClrTx/>
        <a:buSzTx/>
        <a:buFontTx/>
        <a:buNone/>
        <a:tabLst/>
        <a:defRPr b="0" baseline="0" cap="none" i="0" spc="0" strike="noStrike" sz="10600" u="none">
          <a:solidFill>
            <a:srgbClr val="1958BF"/>
          </a:solidFill>
          <a:uFillTx/>
          <a:latin typeface="+mn-lt"/>
          <a:ea typeface="+mn-ea"/>
          <a:cs typeface="+mn-cs"/>
          <a:sym typeface="Montserrat Bold"/>
        </a:defRPr>
      </a:lvl6pPr>
      <a:lvl7pPr marL="0" marR="0" indent="1371600" algn="l" defTabSz="821531" rtl="0" latinLnBrk="0">
        <a:lnSpc>
          <a:spcPct val="100000"/>
        </a:lnSpc>
        <a:spcBef>
          <a:spcPts val="0"/>
        </a:spcBef>
        <a:spcAft>
          <a:spcPts val="0"/>
        </a:spcAft>
        <a:buClrTx/>
        <a:buSzTx/>
        <a:buFontTx/>
        <a:buNone/>
        <a:tabLst/>
        <a:defRPr b="0" baseline="0" cap="none" i="0" spc="0" strike="noStrike" sz="10600" u="none">
          <a:solidFill>
            <a:srgbClr val="1958BF"/>
          </a:solidFill>
          <a:uFillTx/>
          <a:latin typeface="+mn-lt"/>
          <a:ea typeface="+mn-ea"/>
          <a:cs typeface="+mn-cs"/>
          <a:sym typeface="Montserrat Bold"/>
        </a:defRPr>
      </a:lvl7pPr>
      <a:lvl8pPr marL="0" marR="0" indent="1600200" algn="l" defTabSz="821531" rtl="0" latinLnBrk="0">
        <a:lnSpc>
          <a:spcPct val="100000"/>
        </a:lnSpc>
        <a:spcBef>
          <a:spcPts val="0"/>
        </a:spcBef>
        <a:spcAft>
          <a:spcPts val="0"/>
        </a:spcAft>
        <a:buClrTx/>
        <a:buSzTx/>
        <a:buFontTx/>
        <a:buNone/>
        <a:tabLst/>
        <a:defRPr b="0" baseline="0" cap="none" i="0" spc="0" strike="noStrike" sz="10600" u="none">
          <a:solidFill>
            <a:srgbClr val="1958BF"/>
          </a:solidFill>
          <a:uFillTx/>
          <a:latin typeface="+mn-lt"/>
          <a:ea typeface="+mn-ea"/>
          <a:cs typeface="+mn-cs"/>
          <a:sym typeface="Montserrat Bold"/>
        </a:defRPr>
      </a:lvl8pPr>
      <a:lvl9pPr marL="0" marR="0" indent="1828800" algn="l" defTabSz="821531" rtl="0" latinLnBrk="0">
        <a:lnSpc>
          <a:spcPct val="100000"/>
        </a:lnSpc>
        <a:spcBef>
          <a:spcPts val="0"/>
        </a:spcBef>
        <a:spcAft>
          <a:spcPts val="0"/>
        </a:spcAft>
        <a:buClrTx/>
        <a:buSzTx/>
        <a:buFontTx/>
        <a:buNone/>
        <a:tabLst/>
        <a:defRPr b="0" baseline="0" cap="none" i="0" spc="0" strike="noStrike" sz="10600" u="none">
          <a:solidFill>
            <a:srgbClr val="1958BF"/>
          </a:solidFill>
          <a:uFillTx/>
          <a:latin typeface="+mn-lt"/>
          <a:ea typeface="+mn-ea"/>
          <a:cs typeface="+mn-cs"/>
          <a:sym typeface="Montserrat Bold"/>
        </a:defRPr>
      </a:lvl9pPr>
    </p:titleStyle>
    <p:bodyStyle>
      <a:lvl1pPr marL="465364" marR="0" indent="-465364" algn="l" defTabSz="821531" latinLnBrk="0">
        <a:lnSpc>
          <a:spcPct val="100000"/>
        </a:lnSpc>
        <a:spcBef>
          <a:spcPts val="4500"/>
        </a:spcBef>
        <a:spcAft>
          <a:spcPts val="0"/>
        </a:spcAft>
        <a:buClrTx/>
        <a:buSzPct val="75000"/>
        <a:buFontTx/>
        <a:buChar char="•"/>
        <a:tabLst/>
        <a:defRPr b="0" baseline="0" cap="none" i="0" spc="0" strike="noStrike" sz="3800" u="none">
          <a:solidFill>
            <a:srgbClr val="0F3471"/>
          </a:solidFill>
          <a:uFillTx/>
          <a:latin typeface="Open Sans"/>
          <a:ea typeface="Open Sans"/>
          <a:cs typeface="Open Sans"/>
          <a:sym typeface="Open Sans"/>
        </a:defRPr>
      </a:lvl1pPr>
      <a:lvl2pPr marL="808264" marR="0" indent="-465364" algn="l" defTabSz="821531" latinLnBrk="0">
        <a:lnSpc>
          <a:spcPct val="100000"/>
        </a:lnSpc>
        <a:spcBef>
          <a:spcPts val="4500"/>
        </a:spcBef>
        <a:spcAft>
          <a:spcPts val="0"/>
        </a:spcAft>
        <a:buClrTx/>
        <a:buSzPct val="75000"/>
        <a:buFontTx/>
        <a:buChar char="•"/>
        <a:tabLst/>
        <a:defRPr b="0" baseline="0" cap="none" i="0" spc="0" strike="noStrike" sz="3800" u="none">
          <a:solidFill>
            <a:srgbClr val="0F3471"/>
          </a:solidFill>
          <a:uFillTx/>
          <a:latin typeface="Open Sans"/>
          <a:ea typeface="Open Sans"/>
          <a:cs typeface="Open Sans"/>
          <a:sym typeface="Open Sans"/>
        </a:defRPr>
      </a:lvl2pPr>
      <a:lvl3pPr marL="1354364" marR="0" indent="-465364" algn="l" defTabSz="821531" latinLnBrk="0">
        <a:lnSpc>
          <a:spcPct val="100000"/>
        </a:lnSpc>
        <a:spcBef>
          <a:spcPts val="4500"/>
        </a:spcBef>
        <a:spcAft>
          <a:spcPts val="0"/>
        </a:spcAft>
        <a:buClrTx/>
        <a:buSzPct val="75000"/>
        <a:buFontTx/>
        <a:buChar char="•"/>
        <a:tabLst/>
        <a:defRPr b="0" baseline="0" cap="none" i="0" spc="0" strike="noStrike" sz="3800" u="none">
          <a:solidFill>
            <a:srgbClr val="0F3471"/>
          </a:solidFill>
          <a:uFillTx/>
          <a:latin typeface="Open Sans"/>
          <a:ea typeface="Open Sans"/>
          <a:cs typeface="Open Sans"/>
          <a:sym typeface="Open Sans"/>
        </a:defRPr>
      </a:lvl3pPr>
      <a:lvl4pPr marL="1798864" marR="0" indent="-465364" algn="l" defTabSz="821531" latinLnBrk="0">
        <a:lnSpc>
          <a:spcPct val="100000"/>
        </a:lnSpc>
        <a:spcBef>
          <a:spcPts val="4500"/>
        </a:spcBef>
        <a:spcAft>
          <a:spcPts val="0"/>
        </a:spcAft>
        <a:buClrTx/>
        <a:buSzPct val="75000"/>
        <a:buFontTx/>
        <a:buChar char="•"/>
        <a:tabLst/>
        <a:defRPr b="0" baseline="0" cap="none" i="0" spc="0" strike="noStrike" sz="3800" u="none">
          <a:solidFill>
            <a:srgbClr val="0F3471"/>
          </a:solidFill>
          <a:uFillTx/>
          <a:latin typeface="Open Sans"/>
          <a:ea typeface="Open Sans"/>
          <a:cs typeface="Open Sans"/>
          <a:sym typeface="Open Sans"/>
        </a:defRPr>
      </a:lvl4pPr>
      <a:lvl5pPr marL="2243364" marR="0" indent="-465364" algn="l" defTabSz="821531" latinLnBrk="0">
        <a:lnSpc>
          <a:spcPct val="100000"/>
        </a:lnSpc>
        <a:spcBef>
          <a:spcPts val="4500"/>
        </a:spcBef>
        <a:spcAft>
          <a:spcPts val="0"/>
        </a:spcAft>
        <a:buClrTx/>
        <a:buSzPct val="75000"/>
        <a:buFontTx/>
        <a:buChar char="•"/>
        <a:tabLst/>
        <a:defRPr b="0" baseline="0" cap="none" i="0" spc="0" strike="noStrike" sz="3800" u="none">
          <a:solidFill>
            <a:srgbClr val="0F3471"/>
          </a:solidFill>
          <a:uFillTx/>
          <a:latin typeface="Open Sans"/>
          <a:ea typeface="Open Sans"/>
          <a:cs typeface="Open Sans"/>
          <a:sym typeface="Open Sans"/>
        </a:defRPr>
      </a:lvl5pPr>
      <a:lvl6pPr marL="2687864" marR="0" indent="-465364" algn="l" defTabSz="821531" latinLnBrk="0">
        <a:lnSpc>
          <a:spcPct val="100000"/>
        </a:lnSpc>
        <a:spcBef>
          <a:spcPts val="4500"/>
        </a:spcBef>
        <a:spcAft>
          <a:spcPts val="0"/>
        </a:spcAft>
        <a:buClrTx/>
        <a:buSzPct val="75000"/>
        <a:buFontTx/>
        <a:buChar char="•"/>
        <a:tabLst/>
        <a:defRPr b="0" baseline="0" cap="none" i="0" spc="0" strike="noStrike" sz="3800" u="none">
          <a:solidFill>
            <a:srgbClr val="0F3471"/>
          </a:solidFill>
          <a:uFillTx/>
          <a:latin typeface="Open Sans"/>
          <a:ea typeface="Open Sans"/>
          <a:cs typeface="Open Sans"/>
          <a:sym typeface="Open Sans"/>
        </a:defRPr>
      </a:lvl6pPr>
      <a:lvl7pPr marL="3132364" marR="0" indent="-465364" algn="l" defTabSz="821531" latinLnBrk="0">
        <a:lnSpc>
          <a:spcPct val="100000"/>
        </a:lnSpc>
        <a:spcBef>
          <a:spcPts val="4500"/>
        </a:spcBef>
        <a:spcAft>
          <a:spcPts val="0"/>
        </a:spcAft>
        <a:buClrTx/>
        <a:buSzPct val="75000"/>
        <a:buFontTx/>
        <a:buChar char="•"/>
        <a:tabLst/>
        <a:defRPr b="0" baseline="0" cap="none" i="0" spc="0" strike="noStrike" sz="3800" u="none">
          <a:solidFill>
            <a:srgbClr val="0F3471"/>
          </a:solidFill>
          <a:uFillTx/>
          <a:latin typeface="Open Sans"/>
          <a:ea typeface="Open Sans"/>
          <a:cs typeface="Open Sans"/>
          <a:sym typeface="Open Sans"/>
        </a:defRPr>
      </a:lvl7pPr>
      <a:lvl8pPr marL="3576864" marR="0" indent="-465364" algn="l" defTabSz="821531" latinLnBrk="0">
        <a:lnSpc>
          <a:spcPct val="100000"/>
        </a:lnSpc>
        <a:spcBef>
          <a:spcPts val="4500"/>
        </a:spcBef>
        <a:spcAft>
          <a:spcPts val="0"/>
        </a:spcAft>
        <a:buClrTx/>
        <a:buSzPct val="75000"/>
        <a:buFontTx/>
        <a:buChar char="•"/>
        <a:tabLst/>
        <a:defRPr b="0" baseline="0" cap="none" i="0" spc="0" strike="noStrike" sz="3800" u="none">
          <a:solidFill>
            <a:srgbClr val="0F3471"/>
          </a:solidFill>
          <a:uFillTx/>
          <a:latin typeface="Open Sans"/>
          <a:ea typeface="Open Sans"/>
          <a:cs typeface="Open Sans"/>
          <a:sym typeface="Open Sans"/>
        </a:defRPr>
      </a:lvl8pPr>
      <a:lvl9pPr marL="4021364" marR="0" indent="-465364" algn="l" defTabSz="821531" latinLnBrk="0">
        <a:lnSpc>
          <a:spcPct val="100000"/>
        </a:lnSpc>
        <a:spcBef>
          <a:spcPts val="4500"/>
        </a:spcBef>
        <a:spcAft>
          <a:spcPts val="0"/>
        </a:spcAft>
        <a:buClrTx/>
        <a:buSzPct val="75000"/>
        <a:buFontTx/>
        <a:buChar char="•"/>
        <a:tabLst/>
        <a:defRPr b="0" baseline="0" cap="none" i="0" spc="0" strike="noStrike" sz="3800" u="none">
          <a:solidFill>
            <a:srgbClr val="0F3471"/>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ontserrat Regular"/>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ontserrat Regular"/>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ontserrat Regular"/>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ontserrat Regular"/>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ontserrat Regular"/>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ontserrat Regular"/>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ontserrat Regular"/>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ontserrat Regular"/>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ontserra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hyperlink" Target="https://cfp.devoxx.fr"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fontsquirrel.com/fonts/montserrat" TargetMode="External"/><Relationship Id="rId3" Type="http://schemas.openxmlformats.org/officeDocument/2006/relationships/hyperlink" Target="https://www.fontsquirrel.com/fonts/open-sans"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quantixx/template-presentation"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Devoxx France 2021…"/>
          <p:cNvSpPr txBox="1"/>
          <p:nvPr>
            <p:ph type="ctrTitle"/>
          </p:nvPr>
        </p:nvSpPr>
        <p:spPr>
          <a:prstGeom prst="rect">
            <a:avLst/>
          </a:prstGeom>
        </p:spPr>
        <p:txBody>
          <a:bodyPr/>
          <a:lstStyle/>
          <a:p>
            <a:pPr/>
            <a:r>
              <a:t>Devoxx France 2021</a:t>
            </a:r>
          </a:p>
          <a:p>
            <a:pPr/>
            <a:r>
              <a:t>sample presentation</a:t>
            </a:r>
          </a:p>
        </p:txBody>
      </p:sp>
      <p:sp>
        <p:nvSpPr>
          <p:cNvPr id="194" name="Nicolas Martignole @nmartignole…"/>
          <p:cNvSpPr txBox="1"/>
          <p:nvPr>
            <p:ph type="subTitle" sz="quarter" idx="1"/>
          </p:nvPr>
        </p:nvSpPr>
        <p:spPr>
          <a:prstGeom prst="rect">
            <a:avLst/>
          </a:prstGeom>
        </p:spPr>
        <p:txBody>
          <a:bodyPr/>
          <a:lstStyle/>
          <a:p>
            <a:pPr defTabSz="722947">
              <a:defRPr sz="5808"/>
            </a:pPr>
            <a:r>
              <a:t>Nicolas Martignole @nmartignole</a:t>
            </a:r>
          </a:p>
          <a:p>
            <a:pPr defTabSz="722947">
              <a:defRPr sz="5808"/>
            </a:pPr>
            <a:r>
              <a:t>Zouheir Cadi @zouheircadi</a:t>
            </a:r>
          </a:p>
          <a:p>
            <a:pPr defTabSz="722947">
              <a:defRPr sz="5808"/>
            </a:pPr>
            <a:r>
              <a:t>Antonio Goncalves @agoncal</a:t>
            </a:r>
          </a:p>
        </p:txBody>
      </p:sp>
      <p:sp>
        <p:nvSpPr>
          <p:cNvPr id="195" name="Numéro de diapositive"/>
          <p:cNvSpPr txBox="1"/>
          <p:nvPr>
            <p:ph type="sldNum" sz="quarter" idx="2"/>
          </p:nvPr>
        </p:nvSpPr>
        <p:spPr>
          <a:xfrm>
            <a:off x="12054851" y="13019484"/>
            <a:ext cx="25643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Numéro de diapositive"/>
          <p:cNvSpPr txBox="1"/>
          <p:nvPr>
            <p:ph type="sldNum" sz="quarter" idx="2"/>
          </p:nvPr>
        </p:nvSpPr>
        <p:spPr>
          <a:xfrm>
            <a:off x="11962369" y="13019484"/>
            <a:ext cx="441402"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FFFFFF">
                    <a:alpha val="0"/>
                  </a:srgbClr>
                </a:solidFill>
              </a:rPr>
              <a:t>zrange hackers 0 -1 withscores</a:t>
            </a:r>
            <a:endParaRPr>
              <a:solidFill>
                <a:srgbClr val="FFFFFF">
                  <a:alpha val="0"/>
                </a:srgb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127.0.0.1:6363[2]&gt;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1) "Alan turing"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Numéro de diapositive"/>
          <p:cNvSpPr txBox="1"/>
          <p:nvPr>
            <p:ph type="sldNum" sz="quarter" idx="2"/>
          </p:nvPr>
        </p:nvSpPr>
        <p:spPr>
          <a:xfrm>
            <a:off x="12004419" y="13019484"/>
            <a:ext cx="35730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0"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127.0.0.1:6363[2]&gt;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FFFFFF">
                    <a:alpha val="0"/>
                  </a:srgbClr>
                </a:solidFill>
                <a:latin typeface="Menlo Regular"/>
                <a:ea typeface="Menlo Regular"/>
                <a:cs typeface="Menlo Regular"/>
                <a:sym typeface="Menlo Regular"/>
              </a:defRPr>
            </a:pPr>
            <a:r>
              <a:t>1) "Alan turing"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 "Alan turing"</a:t>
            </a:r>
          </a:p>
        </p:txBody>
      </p:sp>
      <p:sp>
        <p:nvSpPr>
          <p:cNvPr id="233" name="Numéro de diapositive"/>
          <p:cNvSpPr txBox="1"/>
          <p:nvPr>
            <p:ph type="sldNum" sz="quarter" idx="2"/>
          </p:nvPr>
        </p:nvSpPr>
        <p:spPr>
          <a:xfrm>
            <a:off x="11975501" y="13019484"/>
            <a:ext cx="41513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Numéro de diapositive"/>
          <p:cNvSpPr txBox="1"/>
          <p:nvPr>
            <p:ph type="sldNum" sz="quarter" idx="2"/>
          </p:nvPr>
        </p:nvSpPr>
        <p:spPr>
          <a:xfrm>
            <a:off x="11976060" y="13019484"/>
            <a:ext cx="41402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 name="Live Demo"/>
          <p:cNvSpPr txBox="1"/>
          <p:nvPr>
            <p:ph type="title"/>
          </p:nvPr>
        </p:nvSpPr>
        <p:spPr>
          <a:prstGeom prst="rect">
            <a:avLst/>
          </a:prstGeom>
        </p:spPr>
        <p:txBody>
          <a:bodyPr/>
          <a:lstStyle/>
          <a:p>
            <a:pPr/>
            <a:r>
              <a:t>Live Demo</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Numéro de diapositive"/>
          <p:cNvSpPr txBox="1"/>
          <p:nvPr>
            <p:ph type="sldNum" sz="quarter" idx="2"/>
          </p:nvPr>
        </p:nvSpPr>
        <p:spPr>
          <a:xfrm>
            <a:off x="11962509" y="13019484"/>
            <a:ext cx="44112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Merci / Thanks you"/>
          <p:cNvSpPr txBox="1"/>
          <p:nvPr>
            <p:ph type="title"/>
          </p:nvPr>
        </p:nvSpPr>
        <p:spPr>
          <a:prstGeom prst="rect">
            <a:avLst/>
          </a:prstGeom>
        </p:spPr>
        <p:txBody>
          <a:bodyPr/>
          <a:lstStyle/>
          <a:p>
            <a:pPr/>
            <a:r>
              <a:t>Merci / Thanks you</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subway2.png" descr="subway2.png"/>
          <p:cNvPicPr>
            <a:picLocks noChangeAspect="1"/>
          </p:cNvPicPr>
          <p:nvPr>
            <p:ph type="pic" idx="21"/>
          </p:nvPr>
        </p:nvPicPr>
        <p:blipFill>
          <a:blip r:embed="rId2">
            <a:extLst/>
          </a:blip>
          <a:srcRect l="21795" t="0" r="21795" b="0"/>
          <a:stretch>
            <a:fillRect/>
          </a:stretch>
        </p:blipFill>
        <p:spPr>
          <a:xfrm>
            <a:off x="840092" y="2958161"/>
            <a:ext cx="8187336" cy="9649359"/>
          </a:xfrm>
          <a:prstGeom prst="rect">
            <a:avLst/>
          </a:prstGeom>
        </p:spPr>
      </p:pic>
      <p:sp>
        <p:nvSpPr>
          <p:cNvPr id="242" name="Facts and numbers"/>
          <p:cNvSpPr txBox="1"/>
          <p:nvPr>
            <p:ph type="title"/>
          </p:nvPr>
        </p:nvSpPr>
        <p:spPr>
          <a:prstGeom prst="rect">
            <a:avLst/>
          </a:prstGeom>
        </p:spPr>
        <p:txBody>
          <a:bodyPr/>
          <a:lstStyle/>
          <a:p>
            <a:pPr/>
            <a:r>
              <a:t>Facts and numbers</a:t>
            </a:r>
          </a:p>
        </p:txBody>
      </p:sp>
      <p:sp>
        <p:nvSpPr>
          <p:cNvPr id="243" name="10th Anniversary…"/>
          <p:cNvSpPr txBox="1"/>
          <p:nvPr>
            <p:ph type="body" sz="half" idx="1"/>
          </p:nvPr>
        </p:nvSpPr>
        <p:spPr>
          <a:prstGeom prst="rect">
            <a:avLst/>
          </a:prstGeom>
        </p:spPr>
        <p:txBody>
          <a:bodyPr/>
          <a:lstStyle/>
          <a:p>
            <a:pPr/>
            <a:r>
              <a:t>10th Anniversary</a:t>
            </a:r>
          </a:p>
          <a:p>
            <a:pPr/>
            <a:r>
              <a:t>220 speakers with a badge</a:t>
            </a:r>
          </a:p>
          <a:p>
            <a:pPr/>
            <a:r>
              <a:t>2900 attendees</a:t>
            </a:r>
          </a:p>
          <a:p>
            <a:pPr/>
            <a:r>
              <a:t>The speaker’s dinner is on Thursday. Make sure to register. A valid speaker’s badge (purple) is required. No access for green badge (Combi). Thanks for your understanding</a:t>
            </a:r>
          </a:p>
        </p:txBody>
      </p:sp>
      <p:sp>
        <p:nvSpPr>
          <p:cNvPr id="244" name="Numéro de diapositive"/>
          <p:cNvSpPr txBox="1"/>
          <p:nvPr>
            <p:ph type="sldNum" sz="quarter" idx="2"/>
          </p:nvPr>
        </p:nvSpPr>
        <p:spPr>
          <a:xfrm>
            <a:off x="11975780" y="13019484"/>
            <a:ext cx="414580"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Less code is less bug"/>
          <p:cNvSpPr txBox="1"/>
          <p:nvPr>
            <p:ph type="title"/>
          </p:nvPr>
        </p:nvSpPr>
        <p:spPr>
          <a:prstGeom prst="rect">
            <a:avLst/>
          </a:prstGeom>
        </p:spPr>
        <p:txBody>
          <a:bodyPr/>
          <a:lstStyle/>
          <a:p>
            <a:pPr/>
            <a:r>
              <a:t>Less code is less bug</a:t>
            </a:r>
          </a:p>
        </p:txBody>
      </p:sp>
      <p:sp>
        <p:nvSpPr>
          <p:cNvPr id="247" name="Numéro de diapositive"/>
          <p:cNvSpPr txBox="1"/>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I want cool images"/>
          <p:cNvSpPr txBox="1"/>
          <p:nvPr>
            <p:ph type="title"/>
          </p:nvPr>
        </p:nvSpPr>
        <p:spPr>
          <a:prstGeom prst="rect">
            <a:avLst/>
          </a:prstGeom>
        </p:spPr>
        <p:txBody>
          <a:bodyPr/>
          <a:lstStyle/>
          <a:p>
            <a:pPr/>
            <a:r>
              <a:t>I want cool images</a:t>
            </a:r>
          </a:p>
        </p:txBody>
      </p:sp>
      <p:sp>
        <p:nvSpPr>
          <p:cNvPr id="250" name="You can generate Dualtone photos quickly on https://duotone.shapefactory.co/?f=eb8038&amp;t=49384d&amp;q=subway&amp;i=Zi8T2OwJf44"/>
          <p:cNvSpPr txBox="1"/>
          <p:nvPr>
            <p:ph type="body" sz="half" idx="1"/>
          </p:nvPr>
        </p:nvSpPr>
        <p:spPr>
          <a:prstGeom prst="rect">
            <a:avLst/>
          </a:prstGeom>
        </p:spPr>
        <p:txBody>
          <a:bodyPr/>
          <a:lstStyle/>
          <a:p>
            <a:pPr/>
            <a:r>
              <a:t>You can generate Dualtone photos quickly on https://duotone.shapefactory.co/?f=eb8038&amp;t=49384d&amp;q=subway&amp;i=Zi8T2OwJf44</a:t>
            </a:r>
          </a:p>
        </p:txBody>
      </p:sp>
      <p:sp>
        <p:nvSpPr>
          <p:cNvPr id="251" name="Numéro de diapositive"/>
          <p:cNvSpPr txBox="1"/>
          <p:nvPr>
            <p:ph type="sldNum" sz="quarter" idx="2"/>
          </p:nvPr>
        </p:nvSpPr>
        <p:spPr>
          <a:xfrm>
            <a:off x="11972567" y="13019484"/>
            <a:ext cx="421006"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2" name="boat_seine2.png" descr="boat_seine2.png"/>
          <p:cNvPicPr>
            <a:picLocks noChangeAspect="1"/>
          </p:cNvPicPr>
          <p:nvPr/>
        </p:nvPicPr>
        <p:blipFill>
          <a:blip r:embed="rId2">
            <a:extLst/>
          </a:blip>
          <a:srcRect l="0" t="0" r="0" b="0"/>
          <a:stretch>
            <a:fillRect/>
          </a:stretch>
        </p:blipFill>
        <p:spPr>
          <a:xfrm>
            <a:off x="-730832" y="3060994"/>
            <a:ext cx="11391091" cy="7594061"/>
          </a:xfrm>
          <a:prstGeom prst="rect">
            <a:avLst/>
          </a:prstGeom>
          <a:ln w="254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Modifier : 2 clics"/>
          <p:cNvSpPr txBox="1"/>
          <p:nvPr>
            <p:ph type="title"/>
          </p:nvPr>
        </p:nvSpPr>
        <p:spPr>
          <a:prstGeom prst="rect">
            <a:avLst/>
          </a:prstGeom>
        </p:spPr>
        <p:txBody>
          <a:bodyPr/>
          <a:lstStyle/>
          <a:p>
            <a:pPr defTabSz="780454">
              <a:defRPr sz="10070"/>
            </a:pPr>
          </a:p>
        </p:txBody>
      </p:sp>
      <p:sp>
        <p:nvSpPr>
          <p:cNvPr id="255" name="Numéro de diapositive"/>
          <p:cNvSpPr txBox="1"/>
          <p:nvPr>
            <p:ph type="sldNum" sz="quarter" idx="2"/>
          </p:nvPr>
        </p:nvSpPr>
        <p:spPr>
          <a:xfrm>
            <a:off x="11965722" y="13019484"/>
            <a:ext cx="43469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6" name="duotone (1).png" descr="duotone (1).png"/>
          <p:cNvPicPr>
            <a:picLocks noChangeAspect="1"/>
          </p:cNvPicPr>
          <p:nvPr/>
        </p:nvPicPr>
        <p:blipFill>
          <a:blip r:embed="rId2">
            <a:extLst/>
          </a:blip>
          <a:stretch>
            <a:fillRect/>
          </a:stretch>
        </p:blipFill>
        <p:spPr>
          <a:xfrm>
            <a:off x="5325070" y="2298700"/>
            <a:ext cx="13716001" cy="91186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boat_seine.png" descr="boat_seine.png"/>
          <p:cNvPicPr>
            <a:picLocks noChangeAspect="1"/>
          </p:cNvPicPr>
          <p:nvPr>
            <p:ph type="pic" idx="21"/>
          </p:nvPr>
        </p:nvPicPr>
        <p:blipFill>
          <a:blip r:embed="rId2">
            <a:extLst/>
          </a:blip>
          <a:srcRect l="0" t="4610" r="0" b="4610"/>
          <a:stretch>
            <a:fillRect/>
          </a:stretch>
        </p:blipFill>
        <p:spPr>
          <a:xfrm>
            <a:off x="4659907" y="2299692"/>
            <a:ext cx="15064011" cy="9116660"/>
          </a:xfrm>
          <a:prstGeom prst="rect">
            <a:avLst/>
          </a:prstGeom>
        </p:spPr>
      </p:pic>
      <p:sp>
        <p:nvSpPr>
          <p:cNvPr id="259" name="Modifier : 2 clics"/>
          <p:cNvSpPr txBox="1"/>
          <p:nvPr>
            <p:ph type="title"/>
          </p:nvPr>
        </p:nvSpPr>
        <p:spPr>
          <a:prstGeom prst="rect">
            <a:avLst/>
          </a:prstGeom>
        </p:spPr>
        <p:txBody>
          <a:bodyPr/>
          <a:lstStyle/>
          <a:p>
            <a:pPr defTabSz="780454">
              <a:defRPr sz="10070"/>
            </a:pPr>
          </a:p>
        </p:txBody>
      </p:sp>
      <p:sp>
        <p:nvSpPr>
          <p:cNvPr id="260" name="Numéro de diapositive"/>
          <p:cNvSpPr txBox="1"/>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Welcome to Devoxx France"/>
          <p:cNvSpPr txBox="1"/>
          <p:nvPr>
            <p:ph type="title"/>
          </p:nvPr>
        </p:nvSpPr>
        <p:spPr>
          <a:prstGeom prst="rect">
            <a:avLst/>
          </a:prstGeom>
        </p:spPr>
        <p:txBody>
          <a:bodyPr/>
          <a:lstStyle/>
          <a:p>
            <a:pPr/>
            <a:r>
              <a:t>Welcome to Devoxx France</a:t>
            </a:r>
          </a:p>
        </p:txBody>
      </p:sp>
      <p:sp>
        <p:nvSpPr>
          <p:cNvPr id="198" name="Numéro de diapositive"/>
          <p:cNvSpPr txBox="1"/>
          <p:nvPr>
            <p:ph type="sldNum" sz="quarter" idx="2"/>
          </p:nvPr>
        </p:nvSpPr>
        <p:spPr>
          <a:xfrm>
            <a:off x="12025933" y="13019484"/>
            <a:ext cx="314275"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subway2.png" descr="subway2.png"/>
          <p:cNvPicPr>
            <a:picLocks noChangeAspect="1"/>
          </p:cNvPicPr>
          <p:nvPr>
            <p:ph type="pic" idx="21"/>
          </p:nvPr>
        </p:nvPicPr>
        <p:blipFill>
          <a:blip r:embed="rId2">
            <a:extLst/>
          </a:blip>
          <a:srcRect l="0" t="4483" r="0" b="4483"/>
          <a:stretch>
            <a:fillRect/>
          </a:stretch>
        </p:blipFill>
        <p:spPr>
          <a:xfrm>
            <a:off x="4659907" y="2299692"/>
            <a:ext cx="15064011" cy="9116660"/>
          </a:xfrm>
          <a:prstGeom prst="rect">
            <a:avLst/>
          </a:prstGeom>
        </p:spPr>
      </p:pic>
      <p:sp>
        <p:nvSpPr>
          <p:cNvPr id="263" name="https://duotone.shapefactory.co/?f=eb8038&amp;t=49384d&amp;q=subway&amp;i=Zi8T2OwJf44"/>
          <p:cNvSpPr txBox="1"/>
          <p:nvPr>
            <p:ph type="title"/>
          </p:nvPr>
        </p:nvSpPr>
        <p:spPr>
          <a:prstGeom prst="rect">
            <a:avLst/>
          </a:prstGeom>
        </p:spPr>
        <p:txBody>
          <a:bodyPr/>
          <a:lstStyle>
            <a:lvl1pPr defTabSz="386119">
              <a:defRPr sz="4982"/>
            </a:lvl1pPr>
          </a:lstStyle>
          <a:p>
            <a:pPr/>
            <a:r>
              <a:t>https://duotone.shapefactory.co/?f=eb8038&amp;t=49384d&amp;q=subway&amp;i=Zi8T2OwJf44</a:t>
            </a:r>
          </a:p>
        </p:txBody>
      </p:sp>
      <p:sp>
        <p:nvSpPr>
          <p:cNvPr id="264" name="Numéro de diapositive"/>
          <p:cNvSpPr txBox="1"/>
          <p:nvPr>
            <p:ph type="sldNum" sz="quarter" idx="2"/>
          </p:nvPr>
        </p:nvSpPr>
        <p:spPr>
          <a:xfrm>
            <a:off x="11934010" y="13019484"/>
            <a:ext cx="49812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duotone (1).png" descr="duotone (1).png"/>
          <p:cNvPicPr>
            <a:picLocks noChangeAspect="1"/>
          </p:cNvPicPr>
          <p:nvPr>
            <p:ph type="pic" idx="21"/>
          </p:nvPr>
        </p:nvPicPr>
        <p:blipFill>
          <a:blip r:embed="rId2">
            <a:extLst/>
          </a:blip>
          <a:srcRect l="0" t="4483" r="0" b="4483"/>
          <a:stretch>
            <a:fillRect/>
          </a:stretch>
        </p:blipFill>
        <p:spPr>
          <a:xfrm>
            <a:off x="4659907" y="2299692"/>
            <a:ext cx="15064011" cy="9116660"/>
          </a:xfrm>
          <a:prstGeom prst="rect">
            <a:avLst/>
          </a:prstGeom>
        </p:spPr>
      </p:pic>
      <p:sp>
        <p:nvSpPr>
          <p:cNvPr id="267" name="https://duotone.shapefactory.co/?i=ELy8RcnCgEo&amp;f=313741&amp;t=6bb884&amp;q=wave"/>
          <p:cNvSpPr txBox="1"/>
          <p:nvPr>
            <p:ph type="title"/>
          </p:nvPr>
        </p:nvSpPr>
        <p:spPr>
          <a:prstGeom prst="rect">
            <a:avLst/>
          </a:prstGeom>
        </p:spPr>
        <p:txBody>
          <a:bodyPr/>
          <a:lstStyle>
            <a:lvl1pPr defTabSz="386119">
              <a:defRPr sz="4982"/>
            </a:lvl1pPr>
          </a:lstStyle>
          <a:p>
            <a:pPr/>
            <a:r>
              <a:t>https://duotone.shapefactory.co/?i=ELy8RcnCgEo&amp;f=313741&amp;t=6bb884&amp;q=wave</a:t>
            </a:r>
          </a:p>
        </p:txBody>
      </p:sp>
      <p:sp>
        <p:nvSpPr>
          <p:cNvPr id="268" name="Numéro de diapositive"/>
          <p:cNvSpPr txBox="1"/>
          <p:nvPr>
            <p:ph type="sldNum" sz="quarter" idx="2"/>
          </p:nvPr>
        </p:nvSpPr>
        <p:spPr>
          <a:xfrm>
            <a:off x="11975501" y="13019484"/>
            <a:ext cx="41513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Why less slides is better than more slides"/>
          <p:cNvSpPr txBox="1"/>
          <p:nvPr>
            <p:ph type="title"/>
          </p:nvPr>
        </p:nvSpPr>
        <p:spPr>
          <a:prstGeom prst="rect">
            <a:avLst/>
          </a:prstGeom>
        </p:spPr>
        <p:txBody>
          <a:bodyPr/>
          <a:lstStyle>
            <a:lvl1pPr defTabSz="722947">
              <a:defRPr sz="9328"/>
            </a:lvl1pPr>
          </a:lstStyle>
          <a:p>
            <a:pPr/>
            <a:r>
              <a:t>Why less slides is better than more slides</a:t>
            </a:r>
          </a:p>
        </p:txBody>
      </p:sp>
      <p:sp>
        <p:nvSpPr>
          <p:cNvPr id="271" name="Devoxx France runs on 3 days…"/>
          <p:cNvSpPr txBox="1"/>
          <p:nvPr>
            <p:ph type="body" idx="1"/>
          </p:nvPr>
        </p:nvSpPr>
        <p:spPr>
          <a:prstGeom prst="rect">
            <a:avLst/>
          </a:prstGeom>
        </p:spPr>
        <p:txBody>
          <a:bodyPr/>
          <a:lstStyle/>
          <a:p>
            <a:pPr/>
            <a:r>
              <a:t>Devoxx France runs on 3 days</a:t>
            </a:r>
          </a:p>
          <a:p>
            <a:pPr/>
            <a:r>
              <a:t>Audience loves live coding and demo</a:t>
            </a:r>
          </a:p>
          <a:p>
            <a:pPr/>
            <a:r>
              <a:t>Too much bullet points is super boring</a:t>
            </a:r>
          </a:p>
          <a:p>
            <a:pPr/>
            <a:r>
              <a:t>More text : less concentration from the audience that will just read your slides</a:t>
            </a:r>
          </a:p>
          <a:p>
            <a:pPr/>
            <a:r>
              <a:t>So this is exactly what you should not do</a:t>
            </a:r>
          </a:p>
        </p:txBody>
      </p:sp>
      <p:sp>
        <p:nvSpPr>
          <p:cNvPr id="272" name="Numéro de diapositive"/>
          <p:cNvSpPr txBox="1"/>
          <p:nvPr>
            <p:ph type="sldNum" sz="quarter" idx="2"/>
          </p:nvPr>
        </p:nvSpPr>
        <p:spPr>
          <a:xfrm>
            <a:off x="11946583" y="13019484"/>
            <a:ext cx="472975"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Pourquoi peu de diapositives c’est mieux"/>
          <p:cNvSpPr txBox="1"/>
          <p:nvPr>
            <p:ph type="title"/>
          </p:nvPr>
        </p:nvSpPr>
        <p:spPr>
          <a:prstGeom prst="rect">
            <a:avLst/>
          </a:prstGeom>
        </p:spPr>
        <p:txBody>
          <a:bodyPr/>
          <a:lstStyle>
            <a:lvl1pPr defTabSz="722947">
              <a:defRPr sz="9328"/>
            </a:lvl1pPr>
          </a:lstStyle>
          <a:p>
            <a:pPr/>
            <a:r>
              <a:t>Pourquoi peu de diapositives c’est mieux</a:t>
            </a:r>
          </a:p>
        </p:txBody>
      </p:sp>
      <p:sp>
        <p:nvSpPr>
          <p:cNvPr id="275" name="Devoxx France se déroule sur 3 jours…"/>
          <p:cNvSpPr txBox="1"/>
          <p:nvPr>
            <p:ph type="body" idx="1"/>
          </p:nvPr>
        </p:nvSpPr>
        <p:spPr>
          <a:prstGeom prst="rect">
            <a:avLst/>
          </a:prstGeom>
        </p:spPr>
        <p:txBody>
          <a:bodyPr/>
          <a:lstStyle/>
          <a:p>
            <a:pPr marL="429114" indent="-429114" defTabSz="599717">
              <a:spcBef>
                <a:spcPts val="4300"/>
              </a:spcBef>
              <a:defRPr sz="3504"/>
            </a:pPr>
            <a:r>
              <a:t>Devoxx France se déroule sur 3 jours</a:t>
            </a:r>
          </a:p>
          <a:p>
            <a:pPr marL="429114" indent="-429114" defTabSz="599717">
              <a:spcBef>
                <a:spcPts val="4300"/>
              </a:spcBef>
              <a:defRPr sz="3504"/>
            </a:pPr>
            <a:r>
              <a:t>Le public préfère les démonstrations et l’écriture de code en direct</a:t>
            </a:r>
          </a:p>
          <a:p>
            <a:pPr marL="429114" indent="-429114" defTabSz="599717">
              <a:spcBef>
                <a:spcPts val="4300"/>
              </a:spcBef>
              <a:defRPr sz="3504"/>
            </a:pPr>
            <a:r>
              <a:t>Trop de points avec des puces c’est ennuyant</a:t>
            </a:r>
          </a:p>
          <a:p>
            <a:pPr marL="429114" indent="-429114" defTabSz="599717">
              <a:spcBef>
                <a:spcPts val="4300"/>
              </a:spcBef>
              <a:defRPr sz="3504"/>
            </a:pPr>
            <a:r>
              <a:t>Plus il y a de texte à lire sur vos diapos, moins l’audience vous écoute</a:t>
            </a:r>
          </a:p>
          <a:p>
            <a:pPr marL="429114" indent="-429114" defTabSz="599717">
              <a:spcBef>
                <a:spcPts val="4300"/>
              </a:spcBef>
              <a:defRPr sz="3504"/>
            </a:pPr>
            <a:r>
              <a:t>Si vos slides peuvent vous remplacer, alors vous ne servez à rien comme orateur</a:t>
            </a:r>
          </a:p>
          <a:p>
            <a:pPr marL="429114" indent="-429114" defTabSz="599717">
              <a:spcBef>
                <a:spcPts val="4300"/>
              </a:spcBef>
              <a:defRPr sz="3504"/>
            </a:pPr>
            <a:r>
              <a:t>Imaginez que votre ensemble de diapos ne doivent pas pouvoir vivre sans vous, sans votre présentation et votre contenu</a:t>
            </a:r>
          </a:p>
          <a:p>
            <a:pPr marL="429114" indent="-429114" defTabSz="599717">
              <a:spcBef>
                <a:spcPts val="4300"/>
              </a:spcBef>
              <a:defRPr sz="3504"/>
            </a:pPr>
            <a:r>
              <a:t>Merci donc de ne PAS faire comme ce slide à mourir</a:t>
            </a:r>
          </a:p>
        </p:txBody>
      </p:sp>
      <p:sp>
        <p:nvSpPr>
          <p:cNvPr id="276" name="Numéro de diapositive"/>
          <p:cNvSpPr txBox="1"/>
          <p:nvPr>
            <p:ph type="sldNum" sz="quarter" idx="2"/>
          </p:nvPr>
        </p:nvSpPr>
        <p:spPr>
          <a:xfrm>
            <a:off x="11947142" y="13019484"/>
            <a:ext cx="47185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louvre2.png" descr="louvre2.png"/>
          <p:cNvPicPr>
            <a:picLocks noChangeAspect="1"/>
          </p:cNvPicPr>
          <p:nvPr>
            <p:ph type="pic" idx="21"/>
          </p:nvPr>
        </p:nvPicPr>
        <p:blipFill>
          <a:blip r:embed="rId2">
            <a:extLst/>
          </a:blip>
          <a:srcRect l="0" t="25634" r="0" b="25634"/>
          <a:stretch>
            <a:fillRect/>
          </a:stretch>
        </p:blipFill>
        <p:spPr>
          <a:xfrm>
            <a:off x="12513468" y="6983015"/>
            <a:ext cx="7500939" cy="5482829"/>
          </a:xfrm>
          <a:prstGeom prst="rect">
            <a:avLst/>
          </a:prstGeom>
        </p:spPr>
      </p:pic>
      <p:pic>
        <p:nvPicPr>
          <p:cNvPr id="279" name="louvre3.png" descr="louvre3.png"/>
          <p:cNvPicPr>
            <a:picLocks noChangeAspect="1"/>
          </p:cNvPicPr>
          <p:nvPr>
            <p:ph type="pic" idx="22"/>
          </p:nvPr>
        </p:nvPicPr>
        <p:blipFill>
          <a:blip r:embed="rId3">
            <a:extLst/>
          </a:blip>
          <a:srcRect l="0" t="25634" r="0" b="25634"/>
          <a:stretch>
            <a:fillRect/>
          </a:stretch>
        </p:blipFill>
        <p:spPr>
          <a:xfrm>
            <a:off x="12513468" y="892968"/>
            <a:ext cx="7500939" cy="5482829"/>
          </a:xfrm>
          <a:prstGeom prst="rect">
            <a:avLst/>
          </a:prstGeom>
        </p:spPr>
      </p:pic>
      <p:pic>
        <p:nvPicPr>
          <p:cNvPr id="280" name="louvre1.png" descr="louvre1.png"/>
          <p:cNvPicPr>
            <a:picLocks noChangeAspect="1"/>
          </p:cNvPicPr>
          <p:nvPr>
            <p:ph type="pic" idx="23"/>
          </p:nvPr>
        </p:nvPicPr>
        <p:blipFill>
          <a:blip r:embed="rId4">
            <a:extLst/>
          </a:blip>
          <a:srcRect l="1388" t="0" r="1388" b="0"/>
          <a:stretch>
            <a:fillRect/>
          </a:stretch>
        </p:blipFill>
        <p:spPr>
          <a:xfrm>
            <a:off x="4387453" y="892968"/>
            <a:ext cx="7500938" cy="11572876"/>
          </a:xfrm>
          <a:prstGeom prst="rect">
            <a:avLst/>
          </a:prstGeom>
        </p:spPr>
      </p:pic>
      <p:sp>
        <p:nvSpPr>
          <p:cNvPr id="281" name="Numéro de diapositive"/>
          <p:cNvSpPr txBox="1"/>
          <p:nvPr>
            <p:ph type="sldNum" sz="quarter" idx="2"/>
          </p:nvPr>
        </p:nvSpPr>
        <p:spPr>
          <a:xfrm>
            <a:off x="11936804" y="13019484"/>
            <a:ext cx="49253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creen capture"/>
          <p:cNvSpPr txBox="1"/>
          <p:nvPr>
            <p:ph type="title"/>
          </p:nvPr>
        </p:nvSpPr>
        <p:spPr>
          <a:prstGeom prst="rect">
            <a:avLst/>
          </a:prstGeom>
        </p:spPr>
        <p:txBody>
          <a:bodyPr/>
          <a:lstStyle>
            <a:lvl1pPr defTabSz="714732">
              <a:defRPr sz="9222"/>
            </a:lvl1pPr>
          </a:lstStyle>
          <a:p>
            <a:pPr/>
            <a:r>
              <a:t>Screen capture</a:t>
            </a:r>
          </a:p>
        </p:txBody>
      </p:sp>
      <p:sp>
        <p:nvSpPr>
          <p:cNvPr id="284" name="Numéro de diapositive"/>
          <p:cNvSpPr txBox="1"/>
          <p:nvPr>
            <p:ph type="sldNum" sz="quarter" idx="2"/>
          </p:nvPr>
        </p:nvSpPr>
        <p:spPr>
          <a:xfrm>
            <a:off x="11946863" y="13019484"/>
            <a:ext cx="472415"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5" name="Image" descr="Image"/>
          <p:cNvPicPr>
            <a:picLocks noChangeAspect="1"/>
          </p:cNvPicPr>
          <p:nvPr/>
        </p:nvPicPr>
        <p:blipFill>
          <a:blip r:embed="rId2">
            <a:extLst/>
          </a:blip>
          <a:stretch>
            <a:fillRect/>
          </a:stretch>
        </p:blipFill>
        <p:spPr>
          <a:xfrm>
            <a:off x="4110632" y="2196703"/>
            <a:ext cx="16162736" cy="9572626"/>
          </a:xfrm>
          <a:prstGeom prst="rect">
            <a:avLst/>
          </a:prstGeom>
          <a:ln w="12700">
            <a:miter lim="400000"/>
          </a:ln>
        </p:spPr>
      </p:pic>
      <p:sp>
        <p:nvSpPr>
          <p:cNvPr id="286" name="https://cfp.devoxx.fr"/>
          <p:cNvSpPr txBox="1"/>
          <p:nvPr/>
        </p:nvSpPr>
        <p:spPr>
          <a:xfrm>
            <a:off x="9291002" y="11890943"/>
            <a:ext cx="58019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https://cfp.devoxx.fr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Devoxx FR preview"/>
          <p:cNvSpPr txBox="1"/>
          <p:nvPr>
            <p:ph type="title"/>
          </p:nvPr>
        </p:nvSpPr>
        <p:spPr>
          <a:prstGeom prst="rect">
            <a:avLst/>
          </a:prstGeom>
        </p:spPr>
        <p:txBody>
          <a:bodyPr/>
          <a:lstStyle/>
          <a:p>
            <a:pPr/>
            <a:r>
              <a:t>Devoxx FR preview</a:t>
            </a:r>
          </a:p>
        </p:txBody>
      </p:sp>
      <p:sp>
        <p:nvSpPr>
          <p:cNvPr id="289" name="Numéro de diapositive"/>
          <p:cNvSpPr txBox="1"/>
          <p:nvPr>
            <p:ph type="sldNum" sz="quarter" idx="2"/>
          </p:nvPr>
        </p:nvSpPr>
        <p:spPr>
          <a:xfrm>
            <a:off x="11941414" y="13019484"/>
            <a:ext cx="483312"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Here are just a few photos from Devoxx France so that you get a better idea of what you’re about to live…"/>
          <p:cNvSpPr txBox="1"/>
          <p:nvPr>
            <p:ph type="body" idx="1"/>
          </p:nvPr>
        </p:nvSpPr>
        <p:spPr>
          <a:prstGeom prst="rect">
            <a:avLst/>
          </a:prstGeom>
        </p:spPr>
        <p:txBody>
          <a:bodyPr/>
          <a:lstStyle/>
          <a:p>
            <a:pPr/>
            <a:r>
              <a:t>Here are just a few photos from Devoxx France so that you get a better idea of what you’re about to live</a:t>
            </a:r>
          </a:p>
          <a:p>
            <a:pPr/>
            <a:r>
              <a:t>Voici quelques photos de Devoxx France afin de vous donner une idée de ce que vous vous apprêtez à vivre…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 name="Web_O4A8952.jpg" descr="Web_O4A8952.jpg"/>
          <p:cNvPicPr>
            <a:picLocks noChangeAspect="1"/>
          </p:cNvPicPr>
          <p:nvPr>
            <p:ph type="pic" idx="21"/>
          </p:nvPr>
        </p:nvPicPr>
        <p:blipFill>
          <a:blip r:embed="rId2">
            <a:extLst/>
          </a:blip>
          <a:srcRect l="5533" t="0" r="5533" b="0"/>
          <a:stretch>
            <a:fillRect/>
          </a:stretch>
        </p:blipFill>
        <p:spPr>
          <a:xfrm>
            <a:off x="4351932" y="1133813"/>
            <a:ext cx="15680216" cy="11760162"/>
          </a:xfrm>
          <a:prstGeom prst="rect">
            <a:avLst/>
          </a:prstGeom>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Web_O4A7826.jpg" descr="Web_O4A7826.jpg"/>
          <p:cNvPicPr>
            <a:picLocks noChangeAspect="1"/>
          </p:cNvPicPr>
          <p:nvPr>
            <p:ph type="pic" idx="21"/>
          </p:nvPr>
        </p:nvPicPr>
        <p:blipFill>
          <a:blip r:embed="rId2">
            <a:extLst/>
          </a:blip>
          <a:srcRect l="5533" t="0" r="5533" b="0"/>
          <a:stretch>
            <a:fillRect/>
          </a:stretch>
        </p:blipFill>
        <p:spPr>
          <a:xfrm>
            <a:off x="4351932" y="1133813"/>
            <a:ext cx="15680216" cy="11760162"/>
          </a:xfrm>
          <a:prstGeom prst="rect">
            <a:avLst/>
          </a:prstGeom>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Web_O4A8948.jpg" descr="Web_O4A8948.jpg"/>
          <p:cNvPicPr>
            <a:picLocks noChangeAspect="1"/>
          </p:cNvPicPr>
          <p:nvPr>
            <p:ph type="pic" idx="21"/>
          </p:nvPr>
        </p:nvPicPr>
        <p:blipFill>
          <a:blip r:embed="rId2">
            <a:extLst/>
          </a:blip>
          <a:srcRect l="4374" t="0" r="4374" b="0"/>
          <a:stretch>
            <a:fillRect/>
          </a:stretch>
        </p:blipFill>
        <p:spPr>
          <a:xfrm>
            <a:off x="12513468" y="6983015"/>
            <a:ext cx="7500939" cy="5482829"/>
          </a:xfrm>
          <a:prstGeom prst="rect">
            <a:avLst/>
          </a:prstGeom>
        </p:spPr>
      </p:pic>
      <p:pic>
        <p:nvPicPr>
          <p:cNvPr id="297" name="Web_O4A8810.jpg" descr="Web_O4A8810.jpg"/>
          <p:cNvPicPr>
            <a:picLocks noChangeAspect="1"/>
          </p:cNvPicPr>
          <p:nvPr>
            <p:ph type="pic" idx="22"/>
          </p:nvPr>
        </p:nvPicPr>
        <p:blipFill>
          <a:blip r:embed="rId3">
            <a:extLst/>
          </a:blip>
          <a:srcRect l="4374" t="0" r="4374" b="0"/>
          <a:stretch>
            <a:fillRect/>
          </a:stretch>
        </p:blipFill>
        <p:spPr>
          <a:xfrm>
            <a:off x="12513468" y="892968"/>
            <a:ext cx="7500939" cy="5482829"/>
          </a:xfrm>
          <a:prstGeom prst="rect">
            <a:avLst/>
          </a:prstGeom>
        </p:spPr>
      </p:pic>
      <p:pic>
        <p:nvPicPr>
          <p:cNvPr id="298" name="Web_O4A8900.jpg" descr="Web_O4A8900.jpg"/>
          <p:cNvPicPr>
            <a:picLocks noChangeAspect="1"/>
          </p:cNvPicPr>
          <p:nvPr>
            <p:ph type="pic" idx="23"/>
          </p:nvPr>
        </p:nvPicPr>
        <p:blipFill>
          <a:blip r:embed="rId4">
            <a:extLst/>
          </a:blip>
          <a:srcRect l="5018" t="0" r="51749" b="0"/>
          <a:stretch>
            <a:fillRect/>
          </a:stretch>
        </p:blipFill>
        <p:spPr>
          <a:xfrm>
            <a:off x="4387453" y="892968"/>
            <a:ext cx="7500938" cy="11572876"/>
          </a:xfrm>
          <a:prstGeom prst="rect">
            <a:avLst/>
          </a:prstGeom>
        </p:spPr>
      </p:pic>
      <p:sp>
        <p:nvSpPr>
          <p:cNvPr id="299" name="Numéro de diapositive"/>
          <p:cNvSpPr txBox="1"/>
          <p:nvPr>
            <p:ph type="sldNum" sz="quarter" idx="2"/>
          </p:nvPr>
        </p:nvSpPr>
        <p:spPr>
          <a:xfrm>
            <a:off x="11940855" y="13019484"/>
            <a:ext cx="484430"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oadmap"/>
          <p:cNvSpPr txBox="1"/>
          <p:nvPr>
            <p:ph type="title"/>
          </p:nvPr>
        </p:nvSpPr>
        <p:spPr>
          <a:prstGeom prst="rect">
            <a:avLst/>
          </a:prstGeom>
        </p:spPr>
        <p:txBody>
          <a:bodyPr/>
          <a:lstStyle/>
          <a:p>
            <a:pPr/>
            <a:r>
              <a:t>Roadmap</a:t>
            </a:r>
          </a:p>
        </p:txBody>
      </p:sp>
      <p:sp>
        <p:nvSpPr>
          <p:cNvPr id="201" name="Numéro de diapositive"/>
          <p:cNvSpPr txBox="1"/>
          <p:nvPr>
            <p:ph type="sldNum" sz="quarter" idx="2"/>
          </p:nvPr>
        </p:nvSpPr>
        <p:spPr>
          <a:xfrm>
            <a:off x="12026492" y="13019484"/>
            <a:ext cx="31315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 name="This is a slide without background images.…"/>
          <p:cNvSpPr txBox="1"/>
          <p:nvPr>
            <p:ph type="body" idx="1"/>
          </p:nvPr>
        </p:nvSpPr>
        <p:spPr>
          <a:prstGeom prst="rect">
            <a:avLst/>
          </a:prstGeom>
        </p:spPr>
        <p:txBody>
          <a:bodyPr/>
          <a:lstStyle/>
          <a:p>
            <a:pPr/>
            <a:r>
              <a:t>This is a slide without background images. </a:t>
            </a:r>
          </a:p>
          <a:p>
            <a:pPr/>
            <a:r>
              <a:t>You must load and install 2 Fonts on your system : </a:t>
            </a:r>
          </a:p>
          <a:p>
            <a:pPr marL="1393508" indent="-313508">
              <a:buSzPct val="100000"/>
              <a:buChar char="•"/>
            </a:pPr>
            <a:r>
              <a:t>Montserrat </a:t>
            </a:r>
            <a:r>
              <a:rPr sz="3300"/>
              <a:t>(</a:t>
            </a:r>
            <a:r>
              <a:rPr sz="3300" u="sng">
                <a:hlinkClick r:id="rId2" invalidUrl="" action="" tgtFrame="" tooltip="" history="1" highlightClick="0" endSnd="0"/>
              </a:rPr>
              <a:t>https://www.fontsquirrel.com/fonts/montserrat</a:t>
            </a:r>
            <a:r>
              <a:rPr sz="3300"/>
              <a:t>)</a:t>
            </a:r>
          </a:p>
          <a:p>
            <a:pPr marL="1393508" indent="-313508">
              <a:buSzPct val="100000"/>
              <a:buChar char="•"/>
            </a:pPr>
            <a:r>
              <a:t>Open Sans </a:t>
            </a:r>
            <a:r>
              <a:rPr sz="3300"/>
              <a:t>(</a:t>
            </a:r>
            <a:r>
              <a:rPr sz="3300" u="sng">
                <a:hlinkClick r:id="rId3" invalidUrl="" action="" tgtFrame="" tooltip="" history="1" highlightClick="0" endSnd="0"/>
              </a:rPr>
              <a:t>https://www.fontsquirrel.com/fonts/open-sans</a:t>
            </a:r>
            <a:r>
              <a:rPr sz="3300"/>
              <a: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hanks"/>
          <p:cNvSpPr txBox="1"/>
          <p:nvPr>
            <p:ph type="ctrTitle"/>
          </p:nvPr>
        </p:nvSpPr>
        <p:spPr>
          <a:prstGeom prst="rect">
            <a:avLst/>
          </a:prstGeom>
        </p:spPr>
        <p:txBody>
          <a:bodyPr/>
          <a:lstStyle/>
          <a:p>
            <a:pPr/>
            <a:r>
              <a:t>Thanks</a:t>
            </a:r>
          </a:p>
        </p:txBody>
      </p:sp>
      <p:sp>
        <p:nvSpPr>
          <p:cNvPr id="302" name="Contribute and propose other templates format on…"/>
          <p:cNvSpPr txBox="1"/>
          <p:nvPr>
            <p:ph type="subTitle" sz="quarter" idx="1"/>
          </p:nvPr>
        </p:nvSpPr>
        <p:spPr>
          <a:prstGeom prst="rect">
            <a:avLst/>
          </a:prstGeom>
        </p:spPr>
        <p:txBody>
          <a:bodyPr/>
          <a:lstStyle/>
          <a:p>
            <a:pPr defTabSz="533995">
              <a:defRPr sz="4290"/>
            </a:pPr>
            <a:r>
              <a:t>Contribute and propose other templates format on </a:t>
            </a:r>
          </a:p>
          <a:p>
            <a:pPr defTabSz="533995">
              <a:defRPr sz="4290"/>
            </a:pPr>
            <a:r>
              <a:rPr u="sng">
                <a:hlinkClick r:id="rId2" invalidUrl="" action="" tgtFrame="" tooltip="" history="1" highlightClick="0" endSnd="0"/>
              </a:rPr>
              <a:t>https://github.com/quantixx/template-presentation</a:t>
            </a:r>
          </a:p>
          <a:p>
            <a:pPr defTabSz="533995">
              <a:defRPr sz="4290"/>
            </a:pPr>
          </a:p>
          <a:p>
            <a:pPr defTabSz="533995">
              <a:defRPr sz="4290"/>
            </a:pPr>
            <a:r>
              <a:t>Open Office, Powerpoint, Reveal.JS… </a:t>
            </a:r>
          </a:p>
        </p:txBody>
      </p:sp>
      <p:sp>
        <p:nvSpPr>
          <p:cNvPr id="303" name="Numéro de diapositive"/>
          <p:cNvSpPr txBox="1"/>
          <p:nvPr>
            <p:ph type="sldNum" sz="quarter" idx="2"/>
          </p:nvPr>
        </p:nvSpPr>
        <p:spPr>
          <a:xfrm>
            <a:off x="11934010" y="13019484"/>
            <a:ext cx="49812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Devoxx FR 2022 colors"/>
          <p:cNvSpPr txBox="1"/>
          <p:nvPr>
            <p:ph type="title"/>
          </p:nvPr>
        </p:nvSpPr>
        <p:spPr>
          <a:prstGeom prst="rect">
            <a:avLst/>
          </a:prstGeom>
        </p:spPr>
        <p:txBody>
          <a:bodyPr/>
          <a:lstStyle/>
          <a:p>
            <a:pPr/>
            <a:r>
              <a:t>Devoxx FR 2022 colors</a:t>
            </a:r>
          </a:p>
        </p:txBody>
      </p:sp>
      <p:sp>
        <p:nvSpPr>
          <p:cNvPr id="205" name="See online https://color.adobe.com/Devoxx-FR-2022-v2-color-theme-19678356…"/>
          <p:cNvSpPr txBox="1"/>
          <p:nvPr>
            <p:ph type="body" sz="half" idx="1"/>
          </p:nvPr>
        </p:nvSpPr>
        <p:spPr>
          <a:prstGeom prst="rect">
            <a:avLst/>
          </a:prstGeom>
        </p:spPr>
        <p:txBody>
          <a:bodyPr/>
          <a:lstStyle/>
          <a:p>
            <a:pPr marL="358330" indent="-358330" defTabSz="632579">
              <a:spcBef>
                <a:spcPts val="3400"/>
              </a:spcBef>
              <a:defRPr sz="2925"/>
            </a:pPr>
            <a:r>
              <a:t>See online https://color.adobe.com/Devoxx-FR-2022-v2-color-theme-19678356</a:t>
            </a:r>
          </a:p>
          <a:p>
            <a:pPr marL="358330" indent="-358330" defTabSz="632579">
              <a:spcBef>
                <a:spcPts val="3400"/>
              </a:spcBef>
              <a:defRPr sz="2925"/>
            </a:pPr>
            <a:r>
              <a:t>Color 1 #236148</a:t>
            </a:r>
          </a:p>
          <a:p>
            <a:pPr marL="358330" indent="-358330" defTabSz="632579">
              <a:spcBef>
                <a:spcPts val="3400"/>
              </a:spcBef>
              <a:defRPr sz="2925"/>
            </a:pPr>
            <a:r>
              <a:t>Color 2 #F0B129</a:t>
            </a:r>
          </a:p>
          <a:p>
            <a:pPr marL="358330" indent="-358330" defTabSz="632579">
              <a:spcBef>
                <a:spcPts val="3400"/>
              </a:spcBef>
              <a:defRPr sz="2925"/>
            </a:pPr>
            <a:r>
              <a:t>Color 3 #1DBFBF</a:t>
            </a:r>
          </a:p>
          <a:p>
            <a:pPr marL="358330" indent="-358330" defTabSz="632579">
              <a:spcBef>
                <a:spcPts val="3400"/>
              </a:spcBef>
              <a:defRPr sz="2925"/>
            </a:pPr>
            <a:r>
              <a:t>Color 4 #49384D</a:t>
            </a:r>
          </a:p>
          <a:p>
            <a:pPr marL="358330" indent="-358330" defTabSz="632579">
              <a:spcBef>
                <a:spcPts val="3400"/>
              </a:spcBef>
              <a:defRPr sz="2925"/>
            </a:pPr>
            <a:r>
              <a:t>Color 5 #EB8038</a:t>
            </a:r>
            <a:endParaRPr b="1"/>
          </a:p>
          <a:p>
            <a:pPr marL="264032" indent="-264032" defTabSz="495061">
              <a:spcBef>
                <a:spcPts val="0"/>
              </a:spcBef>
              <a:tabLst>
                <a:tab pos="381000" algn="l"/>
                <a:tab pos="762000" algn="l"/>
                <a:tab pos="1143000" algn="l"/>
                <a:tab pos="1536700" algn="l"/>
                <a:tab pos="1917700" algn="l"/>
                <a:tab pos="2298700" algn="l"/>
                <a:tab pos="2692400" algn="l"/>
                <a:tab pos="3073400" algn="l"/>
                <a:tab pos="3454400" algn="l"/>
                <a:tab pos="3848100" algn="l"/>
                <a:tab pos="4229100" algn="l"/>
                <a:tab pos="4610100" algn="l"/>
              </a:tabLst>
              <a:defRPr sz="2156">
                <a:solidFill>
                  <a:srgbClr val="FFFFFF"/>
                </a:solidFill>
                <a:latin typeface="Menlo Regular"/>
                <a:ea typeface="Menlo Regular"/>
                <a:cs typeface="Menlo Regular"/>
                <a:sym typeface="Menlo Regular"/>
              </a:defRPr>
            </a:pPr>
            <a:endParaRPr b="1"/>
          </a:p>
          <a:p>
            <a:pPr marL="264032" indent="-264032" defTabSz="495061">
              <a:spcBef>
                <a:spcPts val="0"/>
              </a:spcBef>
              <a:tabLst>
                <a:tab pos="381000" algn="l"/>
                <a:tab pos="762000" algn="l"/>
                <a:tab pos="1143000" algn="l"/>
                <a:tab pos="1536700" algn="l"/>
                <a:tab pos="1917700" algn="l"/>
                <a:tab pos="2298700" algn="l"/>
                <a:tab pos="2692400" algn="l"/>
                <a:tab pos="3073400" algn="l"/>
                <a:tab pos="3454400" algn="l"/>
                <a:tab pos="3848100" algn="l"/>
                <a:tab pos="4229100" algn="l"/>
                <a:tab pos="4610100" algn="l"/>
              </a:tabLst>
              <a:defRPr sz="2156">
                <a:solidFill>
                  <a:srgbClr val="FFFFFF"/>
                </a:solidFill>
                <a:latin typeface="Menlo Regular"/>
                <a:ea typeface="Menlo Regular"/>
                <a:cs typeface="Menlo Regular"/>
                <a:sym typeface="Menlo Regular"/>
              </a:defRPr>
            </a:pPr>
            <a:endParaRPr b="1"/>
          </a:p>
          <a:p>
            <a:pPr marL="264032" indent="-264032" defTabSz="495061">
              <a:spcBef>
                <a:spcPts val="0"/>
              </a:spcBef>
              <a:tabLst>
                <a:tab pos="381000" algn="l"/>
                <a:tab pos="762000" algn="l"/>
                <a:tab pos="1143000" algn="l"/>
                <a:tab pos="1536700" algn="l"/>
                <a:tab pos="1917700" algn="l"/>
                <a:tab pos="2298700" algn="l"/>
                <a:tab pos="2692400" algn="l"/>
                <a:tab pos="3073400" algn="l"/>
                <a:tab pos="3454400" algn="l"/>
                <a:tab pos="3848100" algn="l"/>
                <a:tab pos="4229100" algn="l"/>
                <a:tab pos="4610100" algn="l"/>
              </a:tabLst>
              <a:defRPr sz="2156">
                <a:solidFill>
                  <a:srgbClr val="FFFFFF"/>
                </a:solidFill>
                <a:latin typeface="Menlo Regular"/>
                <a:ea typeface="Menlo Regular"/>
                <a:cs typeface="Menlo Regular"/>
                <a:sym typeface="Menlo Regular"/>
              </a:defRPr>
            </a:pPr>
            <a:endParaRPr b="1"/>
          </a:p>
          <a:p>
            <a:pPr marL="264032" indent="-264032" defTabSz="495061">
              <a:spcBef>
                <a:spcPts val="0"/>
              </a:spcBef>
              <a:tabLst>
                <a:tab pos="381000" algn="l"/>
                <a:tab pos="762000" algn="l"/>
                <a:tab pos="1143000" algn="l"/>
                <a:tab pos="1536700" algn="l"/>
                <a:tab pos="1917700" algn="l"/>
                <a:tab pos="2298700" algn="l"/>
                <a:tab pos="2692400" algn="l"/>
                <a:tab pos="3073400" algn="l"/>
                <a:tab pos="3454400" algn="l"/>
                <a:tab pos="3848100" algn="l"/>
                <a:tab pos="4229100" algn="l"/>
                <a:tab pos="4610100" algn="l"/>
              </a:tabLst>
              <a:defRPr sz="2156">
                <a:solidFill>
                  <a:srgbClr val="FFFFFF"/>
                </a:solidFill>
                <a:latin typeface="Menlo Regular"/>
                <a:ea typeface="Menlo Regular"/>
                <a:cs typeface="Menlo Regular"/>
                <a:sym typeface="Menlo Regular"/>
              </a:defRPr>
            </a:pPr>
            <a:endParaRPr b="1"/>
          </a:p>
          <a:p>
            <a:pPr marL="358330" indent="-358330" defTabSz="632579">
              <a:spcBef>
                <a:spcPts val="3400"/>
              </a:spcBef>
              <a:defRPr sz="2925"/>
            </a:pPr>
            <a:endParaRPr b="1"/>
          </a:p>
        </p:txBody>
      </p:sp>
      <p:sp>
        <p:nvSpPr>
          <p:cNvPr id="206" name="Numéro de diapositive"/>
          <p:cNvSpPr txBox="1"/>
          <p:nvPr>
            <p:ph type="sldNum" sz="quarter" idx="2"/>
          </p:nvPr>
        </p:nvSpPr>
        <p:spPr>
          <a:xfrm>
            <a:off x="12012941" y="13019484"/>
            <a:ext cx="34025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7" name="AdobeColor-Devoxx FR 2022 v2.jpeg" descr="AdobeColor-Devoxx FR 2022 v2.jpeg"/>
          <p:cNvPicPr>
            <a:picLocks noChangeAspect="1"/>
          </p:cNvPicPr>
          <p:nvPr/>
        </p:nvPicPr>
        <p:blipFill>
          <a:blip r:embed="rId2">
            <a:extLst/>
          </a:blip>
          <a:stretch>
            <a:fillRect/>
          </a:stretch>
        </p:blipFill>
        <p:spPr>
          <a:xfrm>
            <a:off x="795375" y="2392599"/>
            <a:ext cx="9144001" cy="13716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subway2.png" descr="subway2.png"/>
          <p:cNvPicPr>
            <a:picLocks noChangeAspect="1"/>
          </p:cNvPicPr>
          <p:nvPr>
            <p:ph type="pic" idx="21"/>
          </p:nvPr>
        </p:nvPicPr>
        <p:blipFill>
          <a:blip r:embed="rId2">
            <a:extLst/>
          </a:blip>
          <a:srcRect l="4524" t="0" r="4524" b="0"/>
          <a:stretch>
            <a:fillRect/>
          </a:stretch>
        </p:blipFill>
        <p:spPr>
          <a:xfrm>
            <a:off x="12513467" y="6983015"/>
            <a:ext cx="7500939" cy="5482829"/>
          </a:xfrm>
          <a:prstGeom prst="rect">
            <a:avLst/>
          </a:prstGeom>
        </p:spPr>
      </p:pic>
      <p:pic>
        <p:nvPicPr>
          <p:cNvPr id="210" name="boat_seine.png" descr="boat_seine.png"/>
          <p:cNvPicPr>
            <a:picLocks noChangeAspect="1"/>
          </p:cNvPicPr>
          <p:nvPr>
            <p:ph type="pic" idx="22"/>
          </p:nvPr>
        </p:nvPicPr>
        <p:blipFill>
          <a:blip r:embed="rId3">
            <a:extLst/>
          </a:blip>
          <a:srcRect l="4397" t="0" r="4397" b="0"/>
          <a:stretch>
            <a:fillRect/>
          </a:stretch>
        </p:blipFill>
        <p:spPr>
          <a:xfrm>
            <a:off x="12513468" y="892968"/>
            <a:ext cx="7500939" cy="5482829"/>
          </a:xfrm>
          <a:prstGeom prst="rect">
            <a:avLst/>
          </a:prstGeom>
        </p:spPr>
      </p:pic>
      <p:pic>
        <p:nvPicPr>
          <p:cNvPr id="211" name="duotone (1).png" descr="duotone (1).png"/>
          <p:cNvPicPr>
            <a:picLocks noChangeAspect="1"/>
          </p:cNvPicPr>
          <p:nvPr>
            <p:ph type="pic" idx="23"/>
          </p:nvPr>
        </p:nvPicPr>
        <p:blipFill>
          <a:blip r:embed="rId4">
            <a:extLst/>
          </a:blip>
          <a:srcRect l="41189" t="0" r="15720" b="0"/>
          <a:stretch>
            <a:fillRect/>
          </a:stretch>
        </p:blipFill>
        <p:spPr>
          <a:xfrm>
            <a:off x="4387453" y="892968"/>
            <a:ext cx="7500938" cy="11572876"/>
          </a:xfrm>
          <a:prstGeom prst="rect">
            <a:avLst/>
          </a:prstGeom>
        </p:spPr>
      </p:pic>
      <p:sp>
        <p:nvSpPr>
          <p:cNvPr id="212" name="Numéro de diapositive"/>
          <p:cNvSpPr txBox="1"/>
          <p:nvPr>
            <p:ph type="sldNum" sz="quarter" idx="2"/>
          </p:nvPr>
        </p:nvSpPr>
        <p:spPr>
          <a:xfrm>
            <a:off x="12026212" y="13019484"/>
            <a:ext cx="31371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duotone (1).png" descr="duotone (1).png"/>
          <p:cNvPicPr>
            <a:picLocks noChangeAspect="1"/>
          </p:cNvPicPr>
          <p:nvPr>
            <p:ph type="pic" idx="21"/>
          </p:nvPr>
        </p:nvPicPr>
        <p:blipFill>
          <a:blip r:embed="rId2">
            <a:extLst/>
          </a:blip>
          <a:srcRect l="5679" t="0" r="5679" b="0"/>
          <a:stretch>
            <a:fillRect/>
          </a:stretch>
        </p:blipFill>
        <p:spPr>
          <a:xfrm>
            <a:off x="4351932" y="1133813"/>
            <a:ext cx="15680216" cy="11760162"/>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ow me shome code !…"/>
          <p:cNvSpPr txBox="1"/>
          <p:nvPr>
            <p:ph type="body" idx="1"/>
          </p:nvPr>
        </p:nvSpPr>
        <p:spPr>
          <a:prstGeom prst="rect">
            <a:avLst/>
          </a:prstGeom>
        </p:spPr>
        <p:txBody>
          <a:bodyPr/>
          <a:lstStyle/>
          <a:p>
            <a:pPr>
              <a:defRPr sz="4200"/>
            </a:pPr>
            <a:r>
              <a:t>Show me shome code ! </a:t>
            </a:r>
          </a:p>
          <a:p>
            <a:pPr>
              <a:defRPr sz="4200"/>
            </a:pPr>
            <a:r>
              <a:t>Try to keep a font size as big as possible. Remember also that too much code on one slide is useless. The audience reads this texte and does not listen to your presentation anymore. Try to split on different slides your presentation.</a:t>
            </a:r>
          </a:p>
          <a:p>
            <a:pPr>
              <a:defRPr sz="4200"/>
            </a:pPr>
            <a:r>
              <a:t>If you show some code : BIG FONT please</a:t>
            </a:r>
          </a:p>
          <a:p>
            <a:pPr>
              <a:defRPr sz="4200"/>
            </a:pPr>
            <a:r>
              <a:t>Ask the audience </a:t>
            </a:r>
            <a:r>
              <a:rPr sz="2200"/>
              <a:t>and confirm that they can read from far far away…</a:t>
            </a:r>
          </a:p>
        </p:txBody>
      </p:sp>
      <p:sp>
        <p:nvSpPr>
          <p:cNvPr id="217" name="Numéro de diapositive"/>
          <p:cNvSpPr txBox="1"/>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ow some code"/>
          <p:cNvSpPr txBox="1"/>
          <p:nvPr>
            <p:ph type="title"/>
          </p:nvPr>
        </p:nvSpPr>
        <p:spPr>
          <a:prstGeom prst="rect">
            <a:avLst/>
          </a:prstGeom>
        </p:spPr>
        <p:txBody>
          <a:bodyPr/>
          <a:lstStyle/>
          <a:p>
            <a:pPr/>
            <a:r>
              <a:t>Show some code</a:t>
            </a:r>
          </a:p>
        </p:txBody>
      </p:sp>
      <p:sp>
        <p:nvSpPr>
          <p:cNvPr id="220" name="Numéro de diapositive"/>
          <p:cNvSpPr txBox="1"/>
          <p:nvPr>
            <p:ph type="sldNum" sz="quarter" idx="2"/>
          </p:nvPr>
        </p:nvSpPr>
        <p:spPr>
          <a:xfrm>
            <a:off x="12016154" y="13019484"/>
            <a:ext cx="33383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Using transparency on font"/>
          <p:cNvSpPr txBox="1"/>
          <p:nvPr>
            <p:ph type="body" idx="1"/>
          </p:nvPr>
        </p:nvSpPr>
        <p:spPr>
          <a:prstGeom prst="rect">
            <a:avLst/>
          </a:prstGeom>
        </p:spPr>
        <p:txBody>
          <a:bodyPr/>
          <a:lstStyle/>
          <a:p>
            <a:pPr/>
            <a:r>
              <a:t>Using transparency on font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Numéro de diapositive"/>
          <p:cNvSpPr txBox="1"/>
          <p:nvPr>
            <p:ph type="sldNum" sz="quarter" idx="2"/>
          </p:nvPr>
        </p:nvSpPr>
        <p:spPr>
          <a:xfrm>
            <a:off x="12020205" y="13019484"/>
            <a:ext cx="32573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latin typeface="Menlo Regular"/>
                <a:ea typeface="Menlo Regular"/>
                <a:cs typeface="Menlo Regular"/>
                <a:sym typeface="Menlo Regular"/>
              </a:defRPr>
            </a:pPr>
            <a:r>
              <a:t>127.0.0.1:6363[2]&gt; </a:t>
            </a:r>
            <a:r>
              <a:rPr>
                <a:solidFill>
                  <a:srgbClr val="313741">
                    <a:alpha val="12334"/>
                  </a:srgbClr>
                </a:solidFill>
              </a:rPr>
              <a:t>zrange hackers 0 -1</a:t>
            </a:r>
            <a:endParaRPr>
              <a:solidFill>
                <a:srgbClr val="313741">
                  <a:alpha val="12334"/>
                </a:srgb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127.0.0.1:6363[2]&gt; 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127.0.0.1:6363[2]&gt;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b="0" sz="3200">
                <a:solidFill>
                  <a:srgbClr val="313741">
                    <a:alpha val="12334"/>
                  </a:srgbClr>
                </a:solidFill>
                <a:latin typeface="Menlo Regular"/>
                <a:ea typeface="Menlo Regular"/>
                <a:cs typeface="Menlo Regular"/>
                <a:sym typeface="Menlo Regular"/>
              </a:defRPr>
            </a:pPr>
            <a:r>
              <a:t>1) "Alan turing"</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 Bold"/>
        <a:ea typeface="Montserrat Bold"/>
        <a:cs typeface="Montserrat Bold"/>
      </a:majorFont>
      <a:minorFont>
        <a:latin typeface="Montserrat Bold"/>
        <a:ea typeface="Montserrat Bold"/>
        <a:cs typeface="Montserrat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 Bold"/>
        <a:ea typeface="Montserrat Bold"/>
        <a:cs typeface="Montserrat Bold"/>
      </a:majorFont>
      <a:minorFont>
        <a:latin typeface="Montserrat Bold"/>
        <a:ea typeface="Montserrat Bold"/>
        <a:cs typeface="Montserrat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